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32" r:id="rId1"/>
    <p:sldMasterId id="2147484044" r:id="rId2"/>
  </p:sldMasterIdLst>
  <p:notesMasterIdLst>
    <p:notesMasterId r:id="rId21"/>
  </p:notesMasterIdLst>
  <p:handoutMasterIdLst>
    <p:handoutMasterId r:id="rId22"/>
  </p:handoutMasterIdLst>
  <p:sldIdLst>
    <p:sldId id="289" r:id="rId3"/>
    <p:sldId id="447" r:id="rId4"/>
    <p:sldId id="441" r:id="rId5"/>
    <p:sldId id="461" r:id="rId6"/>
    <p:sldId id="462" r:id="rId7"/>
    <p:sldId id="463" r:id="rId8"/>
    <p:sldId id="464" r:id="rId9"/>
    <p:sldId id="466" r:id="rId10"/>
    <p:sldId id="467" r:id="rId11"/>
    <p:sldId id="468" r:id="rId12"/>
    <p:sldId id="276" r:id="rId13"/>
    <p:sldId id="469" r:id="rId14"/>
    <p:sldId id="470" r:id="rId15"/>
    <p:sldId id="442" r:id="rId16"/>
    <p:sldId id="471" r:id="rId17"/>
    <p:sldId id="472" r:id="rId18"/>
    <p:sldId id="473" r:id="rId19"/>
    <p:sldId id="460" r:id="rId20"/>
  </p:sldIdLst>
  <p:sldSz cx="9144000" cy="6858000" type="screen4x3"/>
  <p:notesSz cx="6797675" cy="9926638"/>
  <p:defaultTextStyle>
    <a:defPPr>
      <a:defRPr lang="de-DE"/>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A4E7"/>
    <a:srgbClr val="DC5F6B"/>
    <a:srgbClr val="323E53"/>
    <a:srgbClr val="DC6D70"/>
    <a:srgbClr val="E98080"/>
    <a:srgbClr val="FFFFFF"/>
    <a:srgbClr val="A4D672"/>
    <a:srgbClr val="E90000"/>
    <a:srgbClr val="000000"/>
    <a:srgbClr val="1F7A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20" autoAdjust="0"/>
    <p:restoredTop sz="69281" autoAdjust="0"/>
  </p:normalViewPr>
  <p:slideViewPr>
    <p:cSldViewPr snapToObjects="1">
      <p:cViewPr varScale="1">
        <p:scale>
          <a:sx n="66" d="100"/>
          <a:sy n="66" d="100"/>
        </p:scale>
        <p:origin x="2048" y="192"/>
      </p:cViewPr>
      <p:guideLst>
        <p:guide orient="horz" pos="2160"/>
        <p:guide pos="2880"/>
      </p:guideLst>
    </p:cSldViewPr>
  </p:slideViewPr>
  <p:notesTextViewPr>
    <p:cViewPr>
      <p:scale>
        <a:sx n="100" d="100"/>
        <a:sy n="100" d="100"/>
      </p:scale>
      <p:origin x="0" y="0"/>
    </p:cViewPr>
  </p:notesTextViewPr>
  <p:notesViewPr>
    <p:cSldViewPr snapToObjects="1">
      <p:cViewPr varScale="1">
        <p:scale>
          <a:sx n="78" d="100"/>
          <a:sy n="78" d="100"/>
        </p:scale>
        <p:origin x="3978" y="90"/>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68888300-946A-4519-99CF-59449B9A131A}"/>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Calibri" panose="020F0502020204030204" pitchFamily="34" charset="0"/>
                <a:ea typeface="+mn-ea"/>
                <a:cs typeface="Calibri" panose="020F0502020204030204" pitchFamily="34" charset="0"/>
              </a:defRPr>
            </a:lvl1pPr>
          </a:lstStyle>
          <a:p>
            <a:pPr>
              <a:defRPr/>
            </a:pPr>
            <a:endParaRPr lang="de-DE"/>
          </a:p>
        </p:txBody>
      </p:sp>
      <p:sp>
        <p:nvSpPr>
          <p:cNvPr id="3" name="Datumsplatzhalter 2">
            <a:extLst>
              <a:ext uri="{FF2B5EF4-FFF2-40B4-BE49-F238E27FC236}">
                <a16:creationId xmlns:a16="http://schemas.microsoft.com/office/drawing/2014/main" id="{5649562A-4BA3-4749-B039-60BBEAB4569B}"/>
              </a:ext>
            </a:extLst>
          </p:cNvPr>
          <p:cNvSpPr>
            <a:spLocks noGrp="1"/>
          </p:cNvSpPr>
          <p:nvPr>
            <p:ph type="dt" sz="quarter"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defRPr>
            </a:lvl1pPr>
          </a:lstStyle>
          <a:p>
            <a:pPr>
              <a:defRPr/>
            </a:pPr>
            <a:fld id="{64B2B724-01F8-450F-9341-48B74074E81C}" type="datetimeFigureOut">
              <a:rPr lang="de-DE"/>
              <a:pPr>
                <a:defRPr/>
              </a:pPr>
              <a:t>10.03.20</a:t>
            </a:fld>
            <a:endParaRPr lang="de-DE" dirty="0"/>
          </a:p>
        </p:txBody>
      </p:sp>
      <p:sp>
        <p:nvSpPr>
          <p:cNvPr id="4" name="Fußzeilenplatzhalter 3">
            <a:extLst>
              <a:ext uri="{FF2B5EF4-FFF2-40B4-BE49-F238E27FC236}">
                <a16:creationId xmlns:a16="http://schemas.microsoft.com/office/drawing/2014/main" id="{AC89D244-68FB-4034-B07B-670BE84641D0}"/>
              </a:ext>
            </a:extLst>
          </p:cNvPr>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eaLnBrk="1" hangingPunct="1">
              <a:defRPr sz="1200">
                <a:latin typeface="Calibri" panose="020F0502020204030204" pitchFamily="34" charset="0"/>
                <a:ea typeface="+mn-ea"/>
                <a:cs typeface="Calibri" panose="020F0502020204030204" pitchFamily="34" charset="0"/>
              </a:defRPr>
            </a:lvl1pPr>
          </a:lstStyle>
          <a:p>
            <a:pPr>
              <a:defRPr/>
            </a:pPr>
            <a:endParaRPr lang="de-DE"/>
          </a:p>
        </p:txBody>
      </p:sp>
      <p:sp>
        <p:nvSpPr>
          <p:cNvPr id="5" name="Foliennummernplatzhalter 4">
            <a:extLst>
              <a:ext uri="{FF2B5EF4-FFF2-40B4-BE49-F238E27FC236}">
                <a16:creationId xmlns:a16="http://schemas.microsoft.com/office/drawing/2014/main" id="{CAC13850-11FD-40AE-AD53-A263749CAB6B}"/>
              </a:ext>
            </a:extLst>
          </p:cNvPr>
          <p:cNvSpPr>
            <a:spLocks noGrp="1"/>
          </p:cNvSpPr>
          <p:nvPr>
            <p:ph type="sldNum" sz="quarter" idx="3"/>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D82ECD-CF93-47F3-96A6-8494D554937A}" type="slidenum">
              <a:rPr lang="de-DE" altLang="de-DE"/>
              <a:pPr>
                <a:defRPr/>
              </a:pPr>
              <a:t>‹Nr.›</a:t>
            </a:fld>
            <a:endParaRPr lang="de-DE" altLang="de-D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berschriftenplatzhalter 1">
            <a:extLst>
              <a:ext uri="{FF2B5EF4-FFF2-40B4-BE49-F238E27FC236}">
                <a16:creationId xmlns:a16="http://schemas.microsoft.com/office/drawing/2014/main" id="{582EFD7F-BE09-4743-9D2C-59BF0F69C6A4}"/>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de-DE"/>
          </a:p>
        </p:txBody>
      </p:sp>
      <p:sp>
        <p:nvSpPr>
          <p:cNvPr id="3" name="Datumsplatzhalter 2">
            <a:extLst>
              <a:ext uri="{FF2B5EF4-FFF2-40B4-BE49-F238E27FC236}">
                <a16:creationId xmlns:a16="http://schemas.microsoft.com/office/drawing/2014/main" id="{965ED729-1FA0-4F93-9538-FBCFD996B0AD}"/>
              </a:ext>
            </a:extLst>
          </p:cNvPr>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6CA94AFA-D854-4E60-866C-281B856A618D}" type="datetimeFigureOut">
              <a:rPr lang="de-DE"/>
              <a:pPr>
                <a:defRPr/>
              </a:pPr>
              <a:t>10.03.20</a:t>
            </a:fld>
            <a:endParaRPr lang="de-DE"/>
          </a:p>
        </p:txBody>
      </p:sp>
      <p:sp>
        <p:nvSpPr>
          <p:cNvPr id="4" name="Folienbildplatzhalter 3">
            <a:extLst>
              <a:ext uri="{FF2B5EF4-FFF2-40B4-BE49-F238E27FC236}">
                <a16:creationId xmlns:a16="http://schemas.microsoft.com/office/drawing/2014/main" id="{3082F195-9D11-4BDA-9149-6BEABA0926C7}"/>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a:extLst>
              <a:ext uri="{FF2B5EF4-FFF2-40B4-BE49-F238E27FC236}">
                <a16:creationId xmlns:a16="http://schemas.microsoft.com/office/drawing/2014/main" id="{229648B3-B997-4C03-84E2-E573BEB66F65}"/>
              </a:ext>
            </a:extLst>
          </p:cNvPr>
          <p:cNvSpPr>
            <a:spLocks noGrp="1"/>
          </p:cNvSpPr>
          <p:nvPr>
            <p:ph type="body" sz="quarter" idx="3"/>
          </p:nvPr>
        </p:nvSpPr>
        <p:spPr>
          <a:xfrm>
            <a:off x="679450" y="4714875"/>
            <a:ext cx="5438775" cy="4467225"/>
          </a:xfrm>
          <a:prstGeom prst="rect">
            <a:avLst/>
          </a:prstGeom>
        </p:spPr>
        <p:txBody>
          <a:bodyPr vert="horz" wrap="square" lIns="91440" tIns="45720" rIns="91440" bIns="45720" numCol="1" anchor="t" anchorCtr="0" compatLnSpc="1">
            <a:prstTxWarp prst="textNoShape">
              <a:avLst/>
            </a:prstTxWarp>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a:extLst>
              <a:ext uri="{FF2B5EF4-FFF2-40B4-BE49-F238E27FC236}">
                <a16:creationId xmlns:a16="http://schemas.microsoft.com/office/drawing/2014/main" id="{C38C84C4-9CE0-4F39-8B56-B886B0450ACF}"/>
              </a:ext>
            </a:extLst>
          </p:cNvPr>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de-DE"/>
          </a:p>
        </p:txBody>
      </p:sp>
      <p:sp>
        <p:nvSpPr>
          <p:cNvPr id="7" name="Foliennummernplatzhalter 6">
            <a:extLst>
              <a:ext uri="{FF2B5EF4-FFF2-40B4-BE49-F238E27FC236}">
                <a16:creationId xmlns:a16="http://schemas.microsoft.com/office/drawing/2014/main" id="{AFC950CB-040A-433D-99EC-FEBAA4999619}"/>
              </a:ext>
            </a:extLst>
          </p:cNvPr>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50DA276-2DE3-4F41-B947-C7E39A0A1875}"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lienbildplatzhalter 1">
            <a:extLst>
              <a:ext uri="{FF2B5EF4-FFF2-40B4-BE49-F238E27FC236}">
                <a16:creationId xmlns:a16="http://schemas.microsoft.com/office/drawing/2014/main" id="{36ED713D-BAD2-4112-965D-53F9BDB9A5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izenplatzhalter 2">
            <a:extLst>
              <a:ext uri="{FF2B5EF4-FFF2-40B4-BE49-F238E27FC236}">
                <a16:creationId xmlns:a16="http://schemas.microsoft.com/office/drawing/2014/main" id="{6F82AF8E-52B1-47B3-972E-825EB2C6811D}"/>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sz="1200" b="1" i="0" dirty="0">
                <a:latin typeface="Verdana" panose="020B0604030504040204" pitchFamily="34" charset="0"/>
                <a:ea typeface="Verdana" panose="020B0604030504040204" pitchFamily="34" charset="0"/>
                <a:cs typeface="Verdana" panose="020B0604030504040204" pitchFamily="34" charset="0"/>
              </a:rPr>
              <a:t>Preparation of the room</a:t>
            </a:r>
          </a:p>
          <a:p>
            <a:pPr>
              <a:defRPr/>
            </a:pPr>
            <a:endParaRPr lang="en-US" altLang="de-DE" sz="1200" b="0" i="0"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Room-Setup (also see slide 10):</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Each game consists of 7 groups represented by 1 or 2 players. The 6 discussing parties should sit around a table, the 7</a:t>
            </a:r>
            <a:r>
              <a:rPr lang="en-US" altLang="de-DE" sz="1200" b="0" i="0" baseline="30000" dirty="0">
                <a:latin typeface="Verdana" panose="020B0604030504040204" pitchFamily="34" charset="0"/>
                <a:ea typeface="Verdana" panose="020B0604030504040204" pitchFamily="34" charset="0"/>
                <a:cs typeface="Verdana" panose="020B0604030504040204" pitchFamily="34" charset="0"/>
              </a:rPr>
              <a:t>th</a:t>
            </a:r>
            <a:r>
              <a:rPr lang="en-US" altLang="de-DE" sz="1200" b="0" i="0" dirty="0">
                <a:latin typeface="Verdana" panose="020B0604030504040204" pitchFamily="34" charset="0"/>
                <a:ea typeface="Verdana" panose="020B0604030504040204" pitchFamily="34" charset="0"/>
                <a:cs typeface="Verdana" panose="020B0604030504040204" pitchFamily="34" charset="0"/>
              </a:rPr>
              <a:t> team (value watch) observe from the background.</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Put table signs on table</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Put name tags in box or sac</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There can be more than one game set up at the same time. Please make sure that there is enough space between the tables to make sure that if wouldn’t get too loud. </a:t>
            </a:r>
          </a:p>
          <a:p>
            <a:pPr marL="342900" indent="-342900">
              <a:buFont typeface="Arial" panose="020B0604020202020204" pitchFamily="34" charset="0"/>
              <a:buChar char="•"/>
              <a:defRPr/>
            </a:pPr>
            <a:endParaRPr lang="en-US" altLang="de-DE" sz="2400" dirty="0">
              <a:ea typeface="ＭＳ Ｐゴシック" panose="020B0600070205080204" pitchFamily="34" charset="-128"/>
            </a:endParaRPr>
          </a:p>
        </p:txBody>
      </p:sp>
      <p:sp>
        <p:nvSpPr>
          <p:cNvPr id="8196" name="Foliennummernplatzhalter 3">
            <a:extLst>
              <a:ext uri="{FF2B5EF4-FFF2-40B4-BE49-F238E27FC236}">
                <a16:creationId xmlns:a16="http://schemas.microsoft.com/office/drawing/2014/main" id="{41E74E5D-FE8C-438B-8961-7102DF638B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2E831AA-76EE-47DD-B71A-090CBCA9F962}" type="slidenum">
              <a:rPr lang="de-DE" altLang="de-DE" smtClean="0">
                <a:latin typeface="Calibri" panose="020F0502020204030204" pitchFamily="34" charset="0"/>
              </a:rPr>
              <a:pPr/>
              <a:t>1</a:t>
            </a:fld>
            <a:endParaRPr lang="de-DE" altLang="de-DE">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D7E894DC-D20A-4420-B9FB-02D9CBEED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sz="1200" b="1" dirty="0">
                <a:latin typeface="Verdana" panose="020B0604030504040204" pitchFamily="34" charset="0"/>
                <a:ea typeface="Verdana" panose="020B0604030504040204" pitchFamily="34" charset="0"/>
                <a:cs typeface="Verdana" panose="020B0604030504040204" pitchFamily="34" charset="0"/>
              </a:rPr>
              <a:t>These are his guests:</a:t>
            </a:r>
          </a:p>
          <a:p>
            <a:pPr>
              <a:defRPr/>
            </a:pPr>
            <a:endParaRPr lang="en-US" altLang="de-DE" sz="12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sz="1200" b="1" u="none" dirty="0">
                <a:latin typeface="Verdana" panose="020B0604030504040204" pitchFamily="34" charset="0"/>
                <a:ea typeface="Verdana" panose="020B0604030504040204" pitchFamily="34" charset="0"/>
                <a:cs typeface="Verdana" panose="020B0604030504040204" pitchFamily="34" charset="0"/>
              </a:rPr>
              <a:t>EU Commission for Migration and Home Affairs </a:t>
            </a:r>
            <a:r>
              <a:rPr lang="en-US" altLang="de-DE" sz="1200" b="0" u="none" dirty="0">
                <a:latin typeface="Verdana" panose="020B0604030504040204" pitchFamily="34" charset="0"/>
                <a:ea typeface="Verdana" panose="020B0604030504040204" pitchFamily="34" charset="0"/>
                <a:cs typeface="Verdana" panose="020B0604030504040204" pitchFamily="34" charset="0"/>
              </a:rPr>
              <a:t>(host)</a:t>
            </a:r>
          </a:p>
          <a:p>
            <a:pPr marL="342900" indent="-342900">
              <a:buFont typeface="Arial" panose="020B0604020202020204" pitchFamily="34" charset="0"/>
              <a:buChar char="•"/>
              <a:defRPr/>
            </a:pPr>
            <a:r>
              <a:rPr lang="en-US" altLang="de-DE" sz="1200" b="1" u="none" dirty="0">
                <a:latin typeface="Verdana" panose="020B0604030504040204" pitchFamily="34" charset="0"/>
                <a:ea typeface="Verdana" panose="020B0604030504040204" pitchFamily="34" charset="0"/>
                <a:cs typeface="Verdana" panose="020B0604030504040204" pitchFamily="34" charset="0"/>
              </a:rPr>
              <a:t>Responsibility for Europe </a:t>
            </a:r>
            <a:r>
              <a:rPr lang="en-US" altLang="de-DE" sz="1200" b="0" i="0" u="none" dirty="0">
                <a:latin typeface="Verdana" panose="020B0604030504040204" pitchFamily="34" charset="0"/>
                <a:ea typeface="Verdana" panose="020B0604030504040204" pitchFamily="34" charset="0"/>
                <a:cs typeface="Verdana" panose="020B0604030504040204" pitchFamily="34" charset="0"/>
              </a:rPr>
              <a:t>(</a:t>
            </a:r>
            <a:r>
              <a:rPr lang="en-GB"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pan-European association)</a:t>
            </a:r>
            <a:endParaRPr lang="en-US" altLang="de-DE" sz="1200" b="0" i="0" u="none"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sz="1200" b="1" u="none" dirty="0">
                <a:latin typeface="Verdana" panose="020B0604030504040204" pitchFamily="34" charset="0"/>
                <a:ea typeface="Verdana" panose="020B0604030504040204" pitchFamily="34" charset="0"/>
                <a:cs typeface="Verdana" panose="020B0604030504040204" pitchFamily="34" charset="0"/>
              </a:rPr>
              <a:t>European Security Forum </a:t>
            </a:r>
            <a:r>
              <a:rPr lang="en-US" altLang="de-DE" sz="1200" b="0" u="none" dirty="0">
                <a:latin typeface="Verdana" panose="020B0604030504040204" pitchFamily="34" charset="0"/>
                <a:ea typeface="Verdana" panose="020B0604030504040204" pitchFamily="34" charset="0"/>
                <a:cs typeface="Verdana" panose="020B0604030504040204" pitchFamily="34" charset="0"/>
              </a:rPr>
              <a:t>(think tank)</a:t>
            </a:r>
          </a:p>
          <a:p>
            <a:pPr marL="342900" indent="-342900">
              <a:buFont typeface="Arial" panose="020B0604020202020204" pitchFamily="34" charset="0"/>
              <a:buChar char="•"/>
              <a:defRPr/>
            </a:pPr>
            <a:r>
              <a:rPr lang="en-US" altLang="de-DE" sz="1200" b="1" u="none" dirty="0">
                <a:latin typeface="Verdana" panose="020B0604030504040204" pitchFamily="34" charset="0"/>
                <a:ea typeface="Verdana" panose="020B0604030504040204" pitchFamily="34" charset="0"/>
                <a:cs typeface="Verdana" panose="020B0604030504040204" pitchFamily="34" charset="0"/>
              </a:rPr>
              <a:t>Academy of the Occident </a:t>
            </a:r>
            <a:r>
              <a:rPr lang="en-US" altLang="de-DE" sz="1200" b="0" u="none" dirty="0">
                <a:latin typeface="Verdana" panose="020B0604030504040204" pitchFamily="34" charset="0"/>
                <a:ea typeface="Verdana" panose="020B0604030504040204" pitchFamily="34" charset="0"/>
                <a:cs typeface="Verdana" panose="020B0604030504040204" pitchFamily="34" charset="0"/>
              </a:rPr>
              <a:t>(grassroots movement)</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de-DE" sz="1200" b="1" u="none" dirty="0">
                <a:latin typeface="Verdana" panose="020B0604030504040204" pitchFamily="34" charset="0"/>
                <a:ea typeface="Verdana" panose="020B0604030504040204" pitchFamily="34" charset="0"/>
                <a:cs typeface="Verdana" panose="020B0604030504040204" pitchFamily="34" charset="0"/>
              </a:rPr>
              <a:t>Refugees 4 Justice </a:t>
            </a:r>
            <a:r>
              <a:rPr lang="en-US" altLang="de-DE" sz="1200" b="0" u="none" dirty="0">
                <a:latin typeface="Verdana" panose="020B0604030504040204" pitchFamily="34" charset="0"/>
                <a:ea typeface="Verdana" panose="020B0604030504040204" pitchFamily="34" charset="0"/>
                <a:cs typeface="Verdana" panose="020B0604030504040204" pitchFamily="34" charset="0"/>
              </a:rPr>
              <a:t>(NGO)</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de-DE" sz="1200" b="1" u="none" dirty="0" err="1">
                <a:latin typeface="Verdana" panose="020B0604030504040204" pitchFamily="34" charset="0"/>
                <a:ea typeface="Verdana" panose="020B0604030504040204" pitchFamily="34" charset="0"/>
                <a:cs typeface="Verdana" panose="020B0604030504040204" pitchFamily="34" charset="0"/>
              </a:rPr>
              <a:t>SeaHelp</a:t>
            </a:r>
            <a:r>
              <a:rPr lang="en-US" altLang="de-DE" sz="1200" b="1" u="none" dirty="0">
                <a:latin typeface="Verdana" panose="020B0604030504040204" pitchFamily="34" charset="0"/>
                <a:ea typeface="Verdana" panose="020B0604030504040204" pitchFamily="34" charset="0"/>
                <a:cs typeface="Verdana" panose="020B0604030504040204" pitchFamily="34" charset="0"/>
              </a:rPr>
              <a:t> </a:t>
            </a:r>
            <a:r>
              <a:rPr lang="en-US" altLang="de-DE" sz="1200" b="0" u="none" dirty="0">
                <a:latin typeface="Verdana" panose="020B0604030504040204" pitchFamily="34" charset="0"/>
                <a:ea typeface="Verdana" panose="020B0604030504040204" pitchFamily="34" charset="0"/>
                <a:cs typeface="Verdana" panose="020B0604030504040204" pitchFamily="34" charset="0"/>
              </a:rPr>
              <a:t>(</a:t>
            </a:r>
            <a:r>
              <a:rPr lang="en-GB"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private sea rescue organisation)</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de-DE"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The group </a:t>
            </a:r>
            <a:r>
              <a:rPr lang="en-GB" altLang="de-DE" sz="1200" b="1"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Value Watch </a:t>
            </a:r>
            <a:r>
              <a:rPr lang="en-GB" altLang="de-DE"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is not participating in the negotiation but observing the discussion from the background. </a:t>
            </a:r>
            <a:br>
              <a:rPr lang="en-GB" altLang="de-DE"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br>
            <a:r>
              <a:rPr lang="en-GB" altLang="de-DE"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Their task is to note down value-related arguments and statements during the discussion. As a facilitator, do not present them officially. </a:t>
            </a:r>
            <a:br>
              <a:rPr lang="en-GB" altLang="de-DE"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br>
            <a:r>
              <a:rPr lang="en-GB" altLang="de-DE" sz="1200" b="0" i="0" u="none"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People at the table must not know what exactly their task is. </a:t>
            </a:r>
            <a:endParaRPr lang="en-US" altLang="de-DE" sz="1200" b="0" i="0" u="none" dirty="0">
              <a:latin typeface="Verdana" panose="020B0604030504040204" pitchFamily="34" charset="0"/>
              <a:ea typeface="Verdana" panose="020B0604030504040204" pitchFamily="34" charset="0"/>
              <a:cs typeface="Verdana" panose="020B0604030504040204" pitchFamily="34" charset="0"/>
            </a:endParaRPr>
          </a:p>
        </p:txBody>
      </p:sp>
      <p:sp>
        <p:nvSpPr>
          <p:cNvPr id="10244" name="Foliennummernplatzhalter 3">
            <a:extLst>
              <a:ext uri="{FF2B5EF4-FFF2-40B4-BE49-F238E27FC236}">
                <a16:creationId xmlns:a16="http://schemas.microsoft.com/office/drawing/2014/main" id="{BE523855-478C-4450-B955-216E4E28C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06E7FFC-D3AC-4EC1-962E-6227011360FB}" type="slidenum">
              <a:rPr lang="de-DE" altLang="de-DE" smtClean="0">
                <a:latin typeface="Calibri" panose="020F0502020204030204" pitchFamily="34" charset="0"/>
              </a:rPr>
              <a:pPr/>
              <a:t>10</a:t>
            </a:fld>
            <a:endParaRPr lang="de-DE" altLang="de-DE">
              <a:latin typeface="Calibri" panose="020F0502020204030204" pitchFamily="34" charset="0"/>
            </a:endParaRPr>
          </a:p>
        </p:txBody>
      </p:sp>
    </p:spTree>
    <p:extLst>
      <p:ext uri="{BB962C8B-B14F-4D97-AF65-F5344CB8AC3E}">
        <p14:creationId xmlns:p14="http://schemas.microsoft.com/office/powerpoint/2010/main" val="3033369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defRPr/>
            </a:pPr>
            <a:r>
              <a:rPr lang="en-GB" altLang="de-DE" sz="1200" b="1" i="1" dirty="0">
                <a:latin typeface="Verdana" panose="020B0604030504040204" pitchFamily="34" charset="0"/>
                <a:ea typeface="Verdana" panose="020B0604030504040204" pitchFamily="34" charset="0"/>
                <a:cs typeface="Verdana" panose="020B0604030504040204" pitchFamily="34" charset="0"/>
              </a:rPr>
              <a:t>1) Distribution of roles</a:t>
            </a:r>
          </a:p>
          <a:p>
            <a:pPr marL="457200" indent="-457200">
              <a:buAutoNum type="arabicParenR"/>
              <a:defRPr/>
            </a:pPr>
            <a:endParaRPr lang="en-GB" altLang="de-DE" sz="1200" i="1" dirty="0">
              <a:latin typeface="Verdana" panose="020B0604030504040204" pitchFamily="34" charset="0"/>
              <a:ea typeface="Verdana" panose="020B0604030504040204" pitchFamily="34" charset="0"/>
              <a:cs typeface="Verdana" panose="020B0604030504040204" pitchFamily="34" charset="0"/>
            </a:endParaRPr>
          </a:p>
          <a:p>
            <a:pPr marL="0" indent="0">
              <a:buNone/>
              <a:defRPr/>
            </a:pPr>
            <a:r>
              <a:rPr lang="en-GB" altLang="de-DE" sz="1200" i="1" dirty="0">
                <a:latin typeface="Verdana" panose="020B0604030504040204" pitchFamily="34" charset="0"/>
                <a:ea typeface="Verdana" panose="020B0604030504040204" pitchFamily="34" charset="0"/>
                <a:cs typeface="Verdana" panose="020B0604030504040204" pitchFamily="34" charset="0"/>
              </a:rPr>
              <a:t>All participants draw a name tag from the box or sac and sit down at the respective place at the table (identified by the table sign)</a:t>
            </a:r>
          </a:p>
          <a:p>
            <a:pPr marL="0" indent="0">
              <a:buNone/>
              <a:defRPr/>
            </a:pPr>
            <a:endParaRPr lang="en-GB" altLang="de-DE" sz="1200" i="1" dirty="0">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de-DE" sz="1200" b="1" i="1" dirty="0">
                <a:latin typeface="Verdana" panose="020B0604030504040204" pitchFamily="34" charset="0"/>
                <a:ea typeface="Verdana" panose="020B0604030504040204" pitchFamily="34" charset="0"/>
                <a:cs typeface="Verdana" panose="020B0604030504040204" pitchFamily="34" charset="0"/>
              </a:rPr>
              <a:t>2) Distribution of material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de-DE" sz="1200" i="1" dirty="0">
              <a:latin typeface="Verdana" panose="020B0604030504040204" pitchFamily="34" charset="0"/>
              <a:ea typeface="Verdana" panose="020B0604030504040204" pitchFamily="34" charset="0"/>
              <a:cs typeface="Verdana" panose="020B0604030504040204" pitchFamily="34" charset="0"/>
            </a:endParaRPr>
          </a:p>
          <a:p>
            <a:pPr>
              <a:defRPr/>
            </a:pPr>
            <a:r>
              <a:rPr lang="en-GB" altLang="de-DE" sz="1200" i="1" dirty="0">
                <a:latin typeface="Verdana" panose="020B0604030504040204" pitchFamily="34" charset="0"/>
                <a:ea typeface="Verdana" panose="020B0604030504040204" pitchFamily="34" charset="0"/>
                <a:cs typeface="Verdana" panose="020B0604030504040204" pitchFamily="34" charset="0"/>
              </a:rPr>
              <a:t>The role profiles are distributed to the participants. Also place 2 or 3 scenario sheets in the middle of the table. </a:t>
            </a:r>
          </a:p>
          <a:p>
            <a:pPr>
              <a:defRPr/>
            </a:pPr>
            <a:endParaRPr lang="en-GB" altLang="de-DE" sz="1200" i="1" dirty="0">
              <a:latin typeface="Verdana" panose="020B0604030504040204" pitchFamily="34" charset="0"/>
              <a:ea typeface="Verdana" panose="020B0604030504040204" pitchFamily="34" charset="0"/>
              <a:cs typeface="Verdana" panose="020B0604030504040204" pitchFamily="34" charset="0"/>
            </a:endParaRPr>
          </a:p>
          <a:p>
            <a:pPr>
              <a:defRPr/>
            </a:pPr>
            <a:r>
              <a:rPr lang="en-GB" altLang="de-DE" sz="1200" b="1" i="1" dirty="0">
                <a:latin typeface="Verdana" panose="020B0604030504040204" pitchFamily="34" charset="0"/>
                <a:ea typeface="Verdana" panose="020B0604030504040204" pitchFamily="34" charset="0"/>
                <a:cs typeface="Verdana" panose="020B0604030504040204" pitchFamily="34" charset="0"/>
              </a:rPr>
              <a:t>3) Preparation</a:t>
            </a:r>
          </a:p>
          <a:p>
            <a:pPr>
              <a:defRPr/>
            </a:pPr>
            <a:endParaRPr lang="en-GB" altLang="de-DE" sz="12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GB" altLang="de-DE" sz="1200" dirty="0">
                <a:latin typeface="Verdana" panose="020B0604030504040204" pitchFamily="34" charset="0"/>
                <a:ea typeface="Verdana" panose="020B0604030504040204" pitchFamily="34" charset="0"/>
                <a:cs typeface="Verdana" panose="020B0604030504040204" pitchFamily="34" charset="0"/>
              </a:rPr>
              <a:t>The participants have about 10 min. to read the scenario and their individual role profile in order to familiarise themselves with their role in the game. </a:t>
            </a:r>
            <a:br>
              <a:rPr lang="en-GB" altLang="de-DE" sz="1200" dirty="0">
                <a:latin typeface="Verdana" panose="020B0604030504040204" pitchFamily="34" charset="0"/>
                <a:ea typeface="Verdana" panose="020B0604030504040204" pitchFamily="34" charset="0"/>
                <a:cs typeface="Verdana" panose="020B0604030504040204" pitchFamily="34" charset="0"/>
              </a:rPr>
            </a:br>
            <a:r>
              <a:rPr lang="en-GB" altLang="de-DE" sz="1200" dirty="0">
                <a:latin typeface="Verdana" panose="020B0604030504040204" pitchFamily="34" charset="0"/>
                <a:ea typeface="Verdana" panose="020B0604030504040204" pitchFamily="34" charset="0"/>
                <a:cs typeface="Verdana" panose="020B0604030504040204" pitchFamily="34" charset="0"/>
              </a:rPr>
              <a:t>Participants also have time to discuss the content of the materials with their partner. </a:t>
            </a:r>
          </a:p>
          <a:p>
            <a:pPr marL="342900" indent="-342900">
              <a:buFont typeface="Arial" panose="020B0604020202020204" pitchFamily="34" charset="0"/>
              <a:buChar char="•"/>
              <a:defRPr/>
            </a:pPr>
            <a:r>
              <a:rPr lang="en-GB" altLang="de-DE" sz="1200" dirty="0">
                <a:latin typeface="Verdana" panose="020B0604030504040204" pitchFamily="34" charset="0"/>
                <a:ea typeface="Verdana" panose="020B0604030504040204" pitchFamily="34" charset="0"/>
                <a:cs typeface="Verdana" panose="020B0604030504040204" pitchFamily="34" charset="0"/>
              </a:rPr>
              <a:t>This is the time to answer any questions about the scenario and the information given in the role profiles.</a:t>
            </a:r>
          </a:p>
          <a:p>
            <a:pPr marL="342900" indent="-342900">
              <a:buFont typeface="Arial" panose="020B0604020202020204" pitchFamily="34" charset="0"/>
              <a:buChar char="•"/>
              <a:defRPr/>
            </a:pPr>
            <a:r>
              <a:rPr lang="en-GB" altLang="de-DE" sz="1200" dirty="0">
                <a:latin typeface="Verdana" panose="020B0604030504040204" pitchFamily="34" charset="0"/>
                <a:ea typeface="Verdana" panose="020B0604030504040204" pitchFamily="34" charset="0"/>
                <a:cs typeface="Verdana" panose="020B0604030504040204" pitchFamily="34" charset="0"/>
              </a:rPr>
              <a:t>During the reading phase, a separate briefing for the ‘value watchers’ should take place</a:t>
            </a:r>
          </a:p>
          <a:p>
            <a:pPr marL="342900" indent="-342900">
              <a:buFont typeface="Arial" panose="020B0604020202020204" pitchFamily="34" charset="0"/>
              <a:buChar char="•"/>
              <a:defRPr/>
            </a:pPr>
            <a:endParaRPr lang="en-GB" altLang="de-DE" sz="120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defRPr/>
            </a:pPr>
            <a:r>
              <a:rPr lang="en-GB" altLang="de-DE" sz="1200" b="1" dirty="0">
                <a:latin typeface="Verdana" panose="020B0604030504040204" pitchFamily="34" charset="0"/>
                <a:ea typeface="Verdana" panose="020B0604030504040204" pitchFamily="34" charset="0"/>
                <a:cs typeface="Verdana" panose="020B0604030504040204" pitchFamily="34" charset="0"/>
              </a:rPr>
              <a:t>4) Official negotiations</a:t>
            </a:r>
          </a:p>
          <a:p>
            <a:pPr marL="0" indent="0">
              <a:buFont typeface="Arial" panose="020B0604020202020204" pitchFamily="34" charset="0"/>
              <a:buNone/>
              <a:defRPr/>
            </a:pPr>
            <a:endParaRPr lang="en-GB" altLang="de-DE" sz="1200" b="1"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GB" altLang="de-DE" sz="1200" b="0" dirty="0">
                <a:latin typeface="Verdana" panose="020B0604030504040204" pitchFamily="34" charset="0"/>
                <a:ea typeface="Verdana" panose="020B0604030504040204" pitchFamily="34" charset="0"/>
                <a:cs typeface="Verdana" panose="020B0604030504040204" pitchFamily="34" charset="0"/>
              </a:rPr>
              <a:t>EU Commission welcomes everybody, presents proposal and asks for comments</a:t>
            </a:r>
          </a:p>
          <a:p>
            <a:pPr marL="342900" indent="-342900">
              <a:buFont typeface="Arial" panose="020B0604020202020204" pitchFamily="34" charset="0"/>
              <a:buChar char="•"/>
              <a:defRPr/>
            </a:pPr>
            <a:r>
              <a:rPr lang="en-GB" altLang="de-DE" sz="1200" b="0" dirty="0">
                <a:latin typeface="Verdana" panose="020B0604030504040204" pitchFamily="34" charset="0"/>
                <a:ea typeface="Verdana" panose="020B0604030504040204" pitchFamily="34" charset="0"/>
                <a:cs typeface="Verdana" panose="020B0604030504040204" pitchFamily="34" charset="0"/>
              </a:rPr>
              <a:t>Tour de table: all guests present themselves (1 minute max)</a:t>
            </a:r>
          </a:p>
          <a:p>
            <a:pPr marL="342900" indent="-342900">
              <a:buFont typeface="Arial" panose="020B0604020202020204" pitchFamily="34" charset="0"/>
              <a:buChar char="•"/>
              <a:defRPr/>
            </a:pPr>
            <a:r>
              <a:rPr lang="en-GB" altLang="de-DE" sz="1200" b="0" dirty="0">
                <a:latin typeface="Verdana" panose="020B0604030504040204" pitchFamily="34" charset="0"/>
                <a:ea typeface="Verdana" panose="020B0604030504040204" pitchFamily="34" charset="0"/>
                <a:cs typeface="Verdana" panose="020B0604030504040204" pitchFamily="34" charset="0"/>
              </a:rPr>
              <a:t>At end of discussion: Commissioner sums up discussion </a:t>
            </a:r>
            <a:endParaRPr lang="en-GB" altLang="de-DE" sz="120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defRPr/>
            </a:pPr>
            <a:endParaRPr lang="en-GB" altLang="de-DE" sz="12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sz="1200" i="1" dirty="0">
                <a:latin typeface="Verdana" panose="020B0604030504040204" pitchFamily="34" charset="0"/>
                <a:ea typeface="Verdana" panose="020B0604030504040204" pitchFamily="34" charset="0"/>
                <a:cs typeface="Verdana" panose="020B0604030504040204" pitchFamily="34" charset="0"/>
              </a:rPr>
              <a:t>The general rule for simulation games is that the session facilitator will mainly hold back when the official game phase begins in order to allow the participants to immerse themselves in the game atmosphere as fully as possible. Nevertheless, assistance should be provided if necessary (especially to the Commission as chair of the negotiation and the value watch group).</a:t>
            </a:r>
          </a:p>
          <a:p>
            <a:pPr>
              <a:buFont typeface="Arial" panose="020B0604020202020204" pitchFamily="34" charset="0"/>
              <a:buNone/>
              <a:defRPr/>
            </a:pPr>
            <a:endParaRPr lang="en-GB" altLang="de-DE" sz="1200" i="1"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sz="1200" i="1" dirty="0">
                <a:latin typeface="Verdana" panose="020B0604030504040204" pitchFamily="34" charset="0"/>
                <a:ea typeface="Verdana" panose="020B0604030504040204" pitchFamily="34" charset="0"/>
                <a:cs typeface="Verdana" panose="020B0604030504040204" pitchFamily="34" charset="0"/>
              </a:rPr>
              <a:t>Special attention should be paid to establishing an atmosphere as official as possible in order to come as close as possible to the scenario of a court hearing.</a:t>
            </a: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11</a:t>
            </a:fld>
            <a:endParaRPr lang="de-DE" altLang="de-DE">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defRPr/>
            </a:pPr>
            <a:r>
              <a:rPr lang="en-GB" altLang="de-DE" sz="2400" b="1" i="1" dirty="0">
                <a:latin typeface="Verdana" panose="020B0604030504040204" pitchFamily="34" charset="0"/>
                <a:ea typeface="Verdana" panose="020B0604030504040204" pitchFamily="34" charset="0"/>
                <a:cs typeface="Verdana" panose="020B0604030504040204" pitchFamily="34" charset="0"/>
              </a:rPr>
              <a:t>1) Distribution of roles</a:t>
            </a:r>
          </a:p>
          <a:p>
            <a:pPr marL="457200" indent="-457200">
              <a:buAutoNum type="arabicParenR"/>
              <a:defRPr/>
            </a:pPr>
            <a:endParaRPr lang="en-GB" altLang="de-DE" sz="2400" i="1" dirty="0">
              <a:latin typeface="Verdana" panose="020B0604030504040204" pitchFamily="34" charset="0"/>
              <a:ea typeface="Verdana" panose="020B0604030504040204" pitchFamily="34" charset="0"/>
              <a:cs typeface="Verdana" panose="020B0604030504040204" pitchFamily="34" charset="0"/>
            </a:endParaRPr>
          </a:p>
          <a:p>
            <a:pPr marL="0" indent="0">
              <a:buNone/>
              <a:defRPr/>
            </a:pPr>
            <a:r>
              <a:rPr lang="en-GB" altLang="de-DE" sz="2400" i="1" dirty="0">
                <a:latin typeface="Verdana" panose="020B0604030504040204" pitchFamily="34" charset="0"/>
                <a:ea typeface="Verdana" panose="020B0604030504040204" pitchFamily="34" charset="0"/>
                <a:cs typeface="Verdana" panose="020B0604030504040204" pitchFamily="34" charset="0"/>
              </a:rPr>
              <a:t>All participants draw a name tag from the box or sac and sit at the respective place at the table (identified by the table sign)</a:t>
            </a:r>
          </a:p>
          <a:p>
            <a:pPr marL="0" indent="0">
              <a:buNone/>
              <a:defRPr/>
            </a:pPr>
            <a:endParaRPr lang="en-GB" altLang="de-DE" sz="2400" i="1" dirty="0">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de-DE" sz="2400" b="1" i="1" dirty="0">
                <a:latin typeface="Verdana" panose="020B0604030504040204" pitchFamily="34" charset="0"/>
                <a:ea typeface="Verdana" panose="020B0604030504040204" pitchFamily="34" charset="0"/>
                <a:cs typeface="Verdana" panose="020B0604030504040204" pitchFamily="34" charset="0"/>
              </a:rPr>
              <a:t>2) Distribution of material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de-DE" sz="2400" i="1" dirty="0">
              <a:latin typeface="Verdana" panose="020B0604030504040204" pitchFamily="34" charset="0"/>
              <a:ea typeface="Verdana" panose="020B0604030504040204" pitchFamily="34" charset="0"/>
              <a:cs typeface="Verdana" panose="020B0604030504040204" pitchFamily="34" charset="0"/>
            </a:endParaRPr>
          </a:p>
          <a:p>
            <a:pPr>
              <a:defRPr/>
            </a:pPr>
            <a:r>
              <a:rPr lang="en-GB" altLang="de-DE" sz="2400" i="1" dirty="0">
                <a:latin typeface="Verdana" panose="020B0604030504040204" pitchFamily="34" charset="0"/>
                <a:ea typeface="Verdana" panose="020B0604030504040204" pitchFamily="34" charset="0"/>
                <a:cs typeface="Verdana" panose="020B0604030504040204" pitchFamily="34" charset="0"/>
              </a:rPr>
              <a:t>The role profile will be distributed to the participants. Also place 2 or 3 scenario sheets in the middle of the table. </a:t>
            </a:r>
          </a:p>
          <a:p>
            <a:pPr>
              <a:defRPr/>
            </a:pPr>
            <a:endParaRPr lang="en-GB" altLang="de-DE" sz="2400" i="1" dirty="0">
              <a:latin typeface="Verdana" panose="020B0604030504040204" pitchFamily="34" charset="0"/>
              <a:ea typeface="Verdana" panose="020B0604030504040204" pitchFamily="34" charset="0"/>
              <a:cs typeface="Verdana" panose="020B0604030504040204" pitchFamily="34" charset="0"/>
            </a:endParaRPr>
          </a:p>
          <a:p>
            <a:pPr>
              <a:defRPr/>
            </a:pPr>
            <a:r>
              <a:rPr lang="en-GB" altLang="de-DE" sz="2400" b="1" i="1" dirty="0">
                <a:latin typeface="Verdana" panose="020B0604030504040204" pitchFamily="34" charset="0"/>
                <a:ea typeface="Verdana" panose="020B0604030504040204" pitchFamily="34" charset="0"/>
                <a:cs typeface="Verdana" panose="020B0604030504040204" pitchFamily="34" charset="0"/>
              </a:rPr>
              <a:t>3) Preparation</a:t>
            </a:r>
          </a:p>
          <a:p>
            <a:pPr>
              <a:defRPr/>
            </a:pPr>
            <a:endParaRPr lang="en-GB" altLang="de-DE" sz="24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GB" altLang="de-DE" sz="2400" dirty="0">
                <a:latin typeface="Verdana" panose="020B0604030504040204" pitchFamily="34" charset="0"/>
                <a:ea typeface="Verdana" panose="020B0604030504040204" pitchFamily="34" charset="0"/>
                <a:cs typeface="Verdana" panose="020B0604030504040204" pitchFamily="34" charset="0"/>
              </a:rPr>
              <a:t>The participants have about 10 min. to read the scenario and their individual role profile in order to familiarise themselves with their role in the game. Participants also have time to discuss the content of the materials with their partner. </a:t>
            </a:r>
          </a:p>
          <a:p>
            <a:pPr marL="342900" indent="-342900">
              <a:buFont typeface="Arial" panose="020B0604020202020204" pitchFamily="34" charset="0"/>
              <a:buChar char="•"/>
              <a:defRPr/>
            </a:pPr>
            <a:r>
              <a:rPr lang="en-GB" altLang="de-DE" sz="2400" dirty="0">
                <a:latin typeface="Verdana" panose="020B0604030504040204" pitchFamily="34" charset="0"/>
                <a:ea typeface="Verdana" panose="020B0604030504040204" pitchFamily="34" charset="0"/>
                <a:cs typeface="Verdana" panose="020B0604030504040204" pitchFamily="34" charset="0"/>
              </a:rPr>
              <a:t>This is the time to answer any questions about the scenario and the information given in the role profiles.</a:t>
            </a:r>
          </a:p>
          <a:p>
            <a:pPr marL="342900" indent="-342900">
              <a:buFont typeface="Arial" panose="020B0604020202020204" pitchFamily="34" charset="0"/>
              <a:buChar char="•"/>
              <a:defRPr/>
            </a:pPr>
            <a:r>
              <a:rPr lang="en-GB" altLang="de-DE" sz="2400" dirty="0">
                <a:latin typeface="Verdana" panose="020B0604030504040204" pitchFamily="34" charset="0"/>
                <a:ea typeface="Verdana" panose="020B0604030504040204" pitchFamily="34" charset="0"/>
                <a:cs typeface="Verdana" panose="020B0604030504040204" pitchFamily="34" charset="0"/>
              </a:rPr>
              <a:t>During the reading phase, a separate briefing for the ‘value watchers’ should take place</a:t>
            </a:r>
          </a:p>
          <a:p>
            <a:pPr marL="342900" indent="-342900">
              <a:buFont typeface="Arial" panose="020B0604020202020204" pitchFamily="34" charset="0"/>
              <a:buChar char="•"/>
              <a:defRPr/>
            </a:pPr>
            <a:endParaRPr lang="en-GB" altLang="de-DE" sz="240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defRPr/>
            </a:pPr>
            <a:r>
              <a:rPr lang="en-GB" altLang="de-DE" sz="2400" b="1" dirty="0">
                <a:latin typeface="Verdana" panose="020B0604030504040204" pitchFamily="34" charset="0"/>
                <a:ea typeface="Verdana" panose="020B0604030504040204" pitchFamily="34" charset="0"/>
                <a:cs typeface="Verdana" panose="020B0604030504040204" pitchFamily="34" charset="0"/>
              </a:rPr>
              <a:t>4) Official negotiations</a:t>
            </a:r>
          </a:p>
          <a:p>
            <a:pPr marL="0" indent="0">
              <a:buFont typeface="Arial" panose="020B0604020202020204" pitchFamily="34" charset="0"/>
              <a:buNone/>
              <a:defRPr/>
            </a:pPr>
            <a:endParaRPr lang="en-GB" altLang="de-DE" sz="2400" b="1"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GB" altLang="de-DE" sz="2400" b="0" dirty="0">
                <a:latin typeface="Verdana" panose="020B0604030504040204" pitchFamily="34" charset="0"/>
                <a:ea typeface="Verdana" panose="020B0604030504040204" pitchFamily="34" charset="0"/>
                <a:cs typeface="Verdana" panose="020B0604030504040204" pitchFamily="34" charset="0"/>
              </a:rPr>
              <a:t>EU Commission welcomes everybody, presents proposal and asks for comments</a:t>
            </a:r>
          </a:p>
          <a:p>
            <a:pPr marL="342900" indent="-342900">
              <a:buFont typeface="Arial" panose="020B0604020202020204" pitchFamily="34" charset="0"/>
              <a:buChar char="•"/>
              <a:defRPr/>
            </a:pPr>
            <a:r>
              <a:rPr lang="en-GB" altLang="de-DE" sz="2400" b="0" dirty="0">
                <a:latin typeface="Verdana" panose="020B0604030504040204" pitchFamily="34" charset="0"/>
                <a:ea typeface="Verdana" panose="020B0604030504040204" pitchFamily="34" charset="0"/>
                <a:cs typeface="Verdana" panose="020B0604030504040204" pitchFamily="34" charset="0"/>
              </a:rPr>
              <a:t>Tour de table: all guests present themselves (1 minute max)</a:t>
            </a:r>
          </a:p>
          <a:p>
            <a:pPr marL="342900" indent="-342900">
              <a:buFont typeface="Arial" panose="020B0604020202020204" pitchFamily="34" charset="0"/>
              <a:buChar char="•"/>
              <a:defRPr/>
            </a:pPr>
            <a:r>
              <a:rPr lang="en-GB" altLang="de-DE" sz="2400" b="0" dirty="0">
                <a:latin typeface="Verdana" panose="020B0604030504040204" pitchFamily="34" charset="0"/>
                <a:ea typeface="Verdana" panose="020B0604030504040204" pitchFamily="34" charset="0"/>
                <a:cs typeface="Verdana" panose="020B0604030504040204" pitchFamily="34" charset="0"/>
              </a:rPr>
              <a:t>At end of discussion: Commissioner sums up discussion </a:t>
            </a:r>
            <a:endParaRPr lang="en-GB" altLang="de-DE" sz="240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defRPr/>
            </a:pPr>
            <a:endParaRPr lang="en-GB" altLang="de-DE" sz="24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sz="2400" i="1" dirty="0">
                <a:latin typeface="Verdana" panose="020B0604030504040204" pitchFamily="34" charset="0"/>
                <a:ea typeface="Verdana" panose="020B0604030504040204" pitchFamily="34" charset="0"/>
                <a:cs typeface="Verdana" panose="020B0604030504040204" pitchFamily="34" charset="0"/>
              </a:rPr>
              <a:t>The general rule for simulation games is that the session facilitator will mainly hold back when the official game phase begins in order to allow the participants to immerse themselves in the game atmosphere as fully as possible. Nevertheless, assistance should be provided if necessary (especially to the Commission as chair of the negotiation and the value watch group).</a:t>
            </a:r>
          </a:p>
          <a:p>
            <a:pPr>
              <a:buFont typeface="Arial" panose="020B0604020202020204" pitchFamily="34" charset="0"/>
              <a:buNone/>
              <a:defRPr/>
            </a:pPr>
            <a:endParaRPr lang="en-GB" altLang="de-DE" sz="2400" i="1"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sz="2400" i="1" dirty="0">
                <a:latin typeface="Verdana" panose="020B0604030504040204" pitchFamily="34" charset="0"/>
                <a:ea typeface="Verdana" panose="020B0604030504040204" pitchFamily="34" charset="0"/>
                <a:cs typeface="Verdana" panose="020B0604030504040204" pitchFamily="34" charset="0"/>
              </a:rPr>
              <a:t>Special attention should be paid to establishing an atmosphere as official as possible in order to come as close as possible to the scenario of a court hearing.</a:t>
            </a: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12</a:t>
            </a:fld>
            <a:endParaRPr lang="de-DE" altLang="de-DE">
              <a:latin typeface="Calibri" panose="020F0502020204030204" pitchFamily="34" charset="0"/>
            </a:endParaRPr>
          </a:p>
        </p:txBody>
      </p:sp>
    </p:spTree>
    <p:extLst>
      <p:ext uri="{BB962C8B-B14F-4D97-AF65-F5344CB8AC3E}">
        <p14:creationId xmlns:p14="http://schemas.microsoft.com/office/powerpoint/2010/main" val="433792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defRPr/>
            </a:pPr>
            <a:endParaRPr lang="en-GB" altLang="de-DE" sz="2400" i="1" dirty="0">
              <a:ea typeface="ＭＳ Ｐゴシック" panose="020B0600070205080204" pitchFamily="34" charset="-128"/>
            </a:endParaRP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13</a:t>
            </a:fld>
            <a:endParaRPr lang="de-DE" altLang="de-DE">
              <a:latin typeface="Calibri" panose="020F0502020204030204" pitchFamily="34" charset="0"/>
            </a:endParaRPr>
          </a:p>
        </p:txBody>
      </p:sp>
    </p:spTree>
    <p:extLst>
      <p:ext uri="{BB962C8B-B14F-4D97-AF65-F5344CB8AC3E}">
        <p14:creationId xmlns:p14="http://schemas.microsoft.com/office/powerpoint/2010/main" val="3254157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sz="2400" b="1" i="1" dirty="0">
                <a:latin typeface="Verdana" panose="020B0604030504040204" pitchFamily="34" charset="0"/>
                <a:ea typeface="Verdana" panose="020B0604030504040204" pitchFamily="34" charset="0"/>
                <a:cs typeface="Verdana" panose="020B0604030504040204" pitchFamily="34" charset="0"/>
              </a:rPr>
              <a:t>After the game:</a:t>
            </a:r>
          </a:p>
          <a:p>
            <a:endParaRPr lang="en-US" altLang="de-DE" sz="2400" b="1" i="1" dirty="0">
              <a:latin typeface="Verdana" panose="020B0604030504040204" pitchFamily="34" charset="0"/>
              <a:ea typeface="Verdana" panose="020B0604030504040204" pitchFamily="34" charset="0"/>
              <a:cs typeface="Verdana" panose="020B0604030504040204" pitchFamily="34" charset="0"/>
            </a:endParaRPr>
          </a:p>
          <a:p>
            <a:r>
              <a:rPr lang="en-US" altLang="de-DE" sz="2400" b="0" i="1" dirty="0">
                <a:latin typeface="Verdana" panose="020B0604030504040204" pitchFamily="34" charset="0"/>
                <a:ea typeface="Verdana" panose="020B0604030504040204" pitchFamily="34" charset="0"/>
                <a:cs typeface="Verdana" panose="020B0604030504040204" pitchFamily="34" charset="0"/>
              </a:rPr>
              <a:t>All participants remove their name tags, table signs are also removed. </a:t>
            </a:r>
          </a:p>
          <a:p>
            <a:endParaRPr lang="en-US" altLang="de-DE" sz="2400" i="1" dirty="0">
              <a:latin typeface="Verdana" panose="020B0604030504040204" pitchFamily="34" charset="0"/>
              <a:ea typeface="Verdana" panose="020B0604030504040204" pitchFamily="34" charset="0"/>
              <a:cs typeface="Verdana" panose="020B0604030504040204" pitchFamily="34" charset="0"/>
            </a:endParaRPr>
          </a:p>
          <a:p>
            <a:r>
              <a:rPr lang="en-US" altLang="de-DE" sz="2400" i="1" dirty="0">
                <a:latin typeface="Verdana" panose="020B0604030504040204" pitchFamily="34" charset="0"/>
                <a:ea typeface="Verdana" panose="020B0604030504040204" pitchFamily="34" charset="0"/>
                <a:cs typeface="Verdana" panose="020B0604030504040204" pitchFamily="34" charset="0"/>
              </a:rPr>
              <a:t>Short intuitive evaluation; “Leave your role behind now – how did you feel?”</a:t>
            </a:r>
          </a:p>
          <a:p>
            <a:endParaRPr lang="en-US" altLang="de-DE" sz="2400" i="1" dirty="0">
              <a:latin typeface="Verdana" panose="020B0604030504040204" pitchFamily="34" charset="0"/>
              <a:ea typeface="Verdana" panose="020B0604030504040204" pitchFamily="34" charset="0"/>
              <a:cs typeface="Verdana" panose="020B0604030504040204" pitchFamily="34" charset="0"/>
            </a:endParaRPr>
          </a:p>
          <a:p>
            <a:endParaRPr lang="en-US" altLang="de-DE" sz="2400" i="1" dirty="0">
              <a:latin typeface="Verdana" panose="020B0604030504040204" pitchFamily="34" charset="0"/>
              <a:ea typeface="Verdana" panose="020B0604030504040204" pitchFamily="34" charset="0"/>
              <a:cs typeface="Verdana" panose="020B0604030504040204" pitchFamily="34" charset="0"/>
            </a:endParaRP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14</a:t>
            </a:fld>
            <a:endParaRPr lang="de-DE" altLang="de-DE">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sz="1200" i="0" dirty="0">
                <a:latin typeface="Verdana" panose="020B0604030504040204" pitchFamily="34" charset="0"/>
                <a:ea typeface="Verdana" panose="020B0604030504040204" pitchFamily="34" charset="0"/>
                <a:cs typeface="Verdana" panose="020B0604030504040204" pitchFamily="34" charset="0"/>
              </a:rPr>
              <a:t>The value watchers have documented who (also how and how often) supported their opinion with arguments relating to values. </a:t>
            </a:r>
          </a:p>
          <a:p>
            <a:r>
              <a:rPr lang="en-US" altLang="de-DE" sz="1200" i="0" dirty="0">
                <a:latin typeface="Verdana" panose="020B0604030504040204" pitchFamily="34" charset="0"/>
                <a:ea typeface="Verdana" panose="020B0604030504040204" pitchFamily="34" charset="0"/>
                <a:cs typeface="Verdana" panose="020B0604030504040204" pitchFamily="34" charset="0"/>
              </a:rPr>
              <a:t>They have been focusing on four, typically European, values:</a:t>
            </a:r>
          </a:p>
          <a:p>
            <a:endParaRPr lang="en-US" altLang="de-DE" sz="1200" i="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US" altLang="de-DE" sz="1200" b="1" i="0" dirty="0">
                <a:latin typeface="Verdana" panose="020B0604030504040204" pitchFamily="34" charset="0"/>
                <a:ea typeface="Verdana" panose="020B0604030504040204" pitchFamily="34" charset="0"/>
                <a:cs typeface="Verdana" panose="020B0604030504040204" pitchFamily="34" charset="0"/>
              </a:rPr>
              <a:t>Freedom</a:t>
            </a:r>
          </a:p>
          <a:p>
            <a:pPr marL="342900" indent="-342900">
              <a:buFont typeface="Arial" panose="020B0604020202020204" pitchFamily="34" charset="0"/>
              <a:buChar char="•"/>
            </a:pPr>
            <a:r>
              <a:rPr lang="en-US" altLang="de-DE" sz="1200" b="1" i="0" dirty="0">
                <a:latin typeface="Verdana" panose="020B0604030504040204" pitchFamily="34" charset="0"/>
                <a:ea typeface="Verdana" panose="020B0604030504040204" pitchFamily="34" charset="0"/>
                <a:cs typeface="Verdana" panose="020B0604030504040204" pitchFamily="34" charset="0"/>
              </a:rPr>
              <a:t>Security</a:t>
            </a:r>
          </a:p>
          <a:p>
            <a:pPr marL="342900" indent="-342900">
              <a:buFont typeface="Arial" panose="020B0604020202020204" pitchFamily="34" charset="0"/>
              <a:buChar char="•"/>
            </a:pPr>
            <a:r>
              <a:rPr lang="en-US" altLang="de-DE" sz="1200" b="1" i="0" dirty="0">
                <a:latin typeface="Verdana" panose="020B0604030504040204" pitchFamily="34" charset="0"/>
                <a:ea typeface="Verdana" panose="020B0604030504040204" pitchFamily="34" charset="0"/>
                <a:cs typeface="Verdana" panose="020B0604030504040204" pitchFamily="34" charset="0"/>
              </a:rPr>
              <a:t>Solidarity</a:t>
            </a:r>
          </a:p>
          <a:p>
            <a:pPr marL="342900" indent="-342900">
              <a:buFont typeface="Arial" panose="020B0604020202020204" pitchFamily="34" charset="0"/>
              <a:buChar char="•"/>
            </a:pPr>
            <a:r>
              <a:rPr lang="en-US" altLang="de-DE" sz="1200" b="1" i="0" dirty="0">
                <a:latin typeface="Verdana" panose="020B0604030504040204" pitchFamily="34" charset="0"/>
                <a:ea typeface="Verdana" panose="020B0604030504040204" pitchFamily="34" charset="0"/>
                <a:cs typeface="Verdana" panose="020B0604030504040204" pitchFamily="34" charset="0"/>
              </a:rPr>
              <a:t>Protection of Human rights</a:t>
            </a:r>
          </a:p>
          <a:p>
            <a:pPr marL="342900" indent="-342900">
              <a:buFont typeface="Arial" panose="020B0604020202020204" pitchFamily="34" charset="0"/>
              <a:buChar char="•"/>
            </a:pPr>
            <a:endParaRPr lang="en-US" altLang="de-DE" sz="1200" i="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pPr>
            <a:r>
              <a:rPr lang="en-US" altLang="de-DE" sz="1200" i="0" dirty="0">
                <a:latin typeface="Verdana" panose="020B0604030504040204" pitchFamily="34" charset="0"/>
                <a:ea typeface="Verdana" panose="020B0604030504040204" pitchFamily="34" charset="0"/>
                <a:cs typeface="Verdana" panose="020B0604030504040204" pitchFamily="34" charset="0"/>
              </a:rPr>
              <a:t>The value watchers are now asked to reveal their role and tasks to the rest of the group and to share their observations and findings. </a:t>
            </a:r>
          </a:p>
          <a:p>
            <a:endParaRPr lang="en-US" altLang="de-DE" sz="1200" i="0" dirty="0">
              <a:latin typeface="Verdana" panose="020B0604030504040204" pitchFamily="34" charset="0"/>
              <a:ea typeface="Verdana" panose="020B0604030504040204" pitchFamily="34" charset="0"/>
              <a:cs typeface="Verdana" panose="020B0604030504040204" pitchFamily="34" charset="0"/>
            </a:endParaRPr>
          </a:p>
          <a:p>
            <a:r>
              <a:rPr lang="en-US" altLang="de-DE" sz="1200" b="1" i="0" dirty="0">
                <a:latin typeface="Verdana" panose="020B0604030504040204" pitchFamily="34" charset="0"/>
                <a:ea typeface="Verdana" panose="020B0604030504040204" pitchFamily="34" charset="0"/>
                <a:cs typeface="Verdana" panose="020B0604030504040204" pitchFamily="34" charset="0"/>
              </a:rPr>
              <a:t>All participants are invited to discuss:</a:t>
            </a:r>
          </a:p>
          <a:p>
            <a:endParaRPr lang="en-US" altLang="de-DE" sz="1200" b="1" i="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en-US" altLang="de-DE" sz="1200" i="0" dirty="0">
                <a:latin typeface="Verdana" panose="020B0604030504040204" pitchFamily="34" charset="0"/>
                <a:ea typeface="Verdana" panose="020B0604030504040204" pitchFamily="34" charset="0"/>
                <a:cs typeface="Verdana" panose="020B0604030504040204" pitchFamily="34" charset="0"/>
              </a:rPr>
              <a:t>Did you use values to support their arguments on purpose? Why/why not?</a:t>
            </a:r>
          </a:p>
          <a:p>
            <a:pPr marL="342900" indent="-342900">
              <a:buFont typeface="Arial" panose="020B0604020202020204" pitchFamily="34" charset="0"/>
              <a:buChar char="•"/>
            </a:pPr>
            <a:r>
              <a:rPr lang="en-US" altLang="de-DE" sz="1200" i="0" dirty="0">
                <a:latin typeface="Verdana" panose="020B0604030504040204" pitchFamily="34" charset="0"/>
                <a:ea typeface="Verdana" panose="020B0604030504040204" pitchFamily="34" charset="0"/>
                <a:cs typeface="Verdana" panose="020B0604030504040204" pitchFamily="34" charset="0"/>
              </a:rPr>
              <a:t>Did you observe any conflicting interpretations of the same value? (e.g. two parties using the word ‘freedom’ in different contexts such as ‘freedom for refugees/ all human beings’ vs. ‘freedom for European citizens’)</a:t>
            </a:r>
          </a:p>
          <a:p>
            <a:pPr marL="342900" indent="-342900">
              <a:buFont typeface="Arial" panose="020B0604020202020204" pitchFamily="34" charset="0"/>
              <a:buChar char="•"/>
            </a:pPr>
            <a:r>
              <a:rPr lang="en-US" altLang="de-DE" sz="1200" i="0" dirty="0">
                <a:latin typeface="Verdana" panose="020B0604030504040204" pitchFamily="34" charset="0"/>
                <a:ea typeface="Verdana" panose="020B0604030504040204" pitchFamily="34" charset="0"/>
                <a:cs typeface="Verdana" panose="020B0604030504040204" pitchFamily="34" charset="0"/>
              </a:rPr>
              <a:t>Did you observe interdependences of values within the discussion? (e.g. solidarity and personal freedom can be conflicting values) </a:t>
            </a: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15</a:t>
            </a:fld>
            <a:endParaRPr lang="de-DE" altLang="de-DE">
              <a:latin typeface="Calibri" panose="020F0502020204030204" pitchFamily="34" charset="0"/>
            </a:endParaRPr>
          </a:p>
        </p:txBody>
      </p:sp>
    </p:spTree>
    <p:extLst>
      <p:ext uri="{BB962C8B-B14F-4D97-AF65-F5344CB8AC3E}">
        <p14:creationId xmlns:p14="http://schemas.microsoft.com/office/powerpoint/2010/main" val="744914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sz="2400" i="0" dirty="0">
                <a:latin typeface="Verdana" panose="020B0604030504040204" pitchFamily="34" charset="0"/>
                <a:ea typeface="Verdana" panose="020B0604030504040204" pitchFamily="34" charset="0"/>
                <a:cs typeface="Verdana" panose="020B0604030504040204" pitchFamily="34" charset="0"/>
              </a:rPr>
              <a:t>Discussion in plenary</a:t>
            </a:r>
          </a:p>
          <a:p>
            <a:endParaRPr lang="en-US" altLang="de-DE" sz="2400" i="0" dirty="0">
              <a:ea typeface="ＭＳ Ｐゴシック" panose="020B0600070205080204" pitchFamily="34" charset="-128"/>
            </a:endParaRP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16</a:t>
            </a:fld>
            <a:endParaRPr lang="de-DE" altLang="de-DE">
              <a:latin typeface="Calibri" panose="020F0502020204030204" pitchFamily="34" charset="0"/>
            </a:endParaRPr>
          </a:p>
        </p:txBody>
      </p:sp>
    </p:spTree>
    <p:extLst>
      <p:ext uri="{BB962C8B-B14F-4D97-AF65-F5344CB8AC3E}">
        <p14:creationId xmlns:p14="http://schemas.microsoft.com/office/powerpoint/2010/main" val="4025362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sz="1200" i="0" dirty="0">
                <a:latin typeface="Verdana" panose="020B0604030504040204" pitchFamily="34" charset="0"/>
                <a:ea typeface="Verdana" panose="020B0604030504040204" pitchFamily="34" charset="0"/>
                <a:cs typeface="Verdana" panose="020B0604030504040204" pitchFamily="34" charset="0"/>
              </a:rPr>
              <a:t>Input for discussion </a:t>
            </a:r>
          </a:p>
          <a:p>
            <a:endParaRPr lang="en-US" altLang="de-DE" sz="2400" i="0" dirty="0">
              <a:ea typeface="ＭＳ Ｐゴシック" panose="020B0600070205080204" pitchFamily="34" charset="-128"/>
            </a:endParaRPr>
          </a:p>
          <a:p>
            <a:endParaRPr lang="en-US" altLang="de-DE" sz="2400" i="0" dirty="0">
              <a:ea typeface="ＭＳ Ｐゴシック" panose="020B0600070205080204" pitchFamily="34" charset="-128"/>
            </a:endParaRP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17</a:t>
            </a:fld>
            <a:endParaRPr lang="de-DE" altLang="de-DE">
              <a:latin typeface="Calibri" panose="020F0502020204030204" pitchFamily="34" charset="0"/>
            </a:endParaRPr>
          </a:p>
        </p:txBody>
      </p:sp>
    </p:spTree>
    <p:extLst>
      <p:ext uri="{BB962C8B-B14F-4D97-AF65-F5344CB8AC3E}">
        <p14:creationId xmlns:p14="http://schemas.microsoft.com/office/powerpoint/2010/main" val="1790770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bildplatzhalter 1">
            <a:extLst>
              <a:ext uri="{FF2B5EF4-FFF2-40B4-BE49-F238E27FC236}">
                <a16:creationId xmlns:a16="http://schemas.microsoft.com/office/drawing/2014/main" id="{1FCA29FD-577E-4CCD-BE07-443BDA7C9E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izenplatzhalter 2">
            <a:extLst>
              <a:ext uri="{FF2B5EF4-FFF2-40B4-BE49-F238E27FC236}">
                <a16:creationId xmlns:a16="http://schemas.microsoft.com/office/drawing/2014/main" id="{BAD6BECE-0788-4E85-80CD-17460A5D88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z="2400" i="1" dirty="0">
              <a:ea typeface="ＭＳ Ｐゴシック" panose="020B0600070205080204" pitchFamily="34" charset="-128"/>
            </a:endParaRPr>
          </a:p>
        </p:txBody>
      </p:sp>
      <p:sp>
        <p:nvSpPr>
          <p:cNvPr id="47108" name="Foliennummernplatzhalter 3">
            <a:extLst>
              <a:ext uri="{FF2B5EF4-FFF2-40B4-BE49-F238E27FC236}">
                <a16:creationId xmlns:a16="http://schemas.microsoft.com/office/drawing/2014/main" id="{3B4E8B5A-A8CC-4A03-9955-B5158E4C99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C5B9212-0F93-4832-B7F2-F0DDA82EBC3B}" type="slidenum">
              <a:rPr lang="de-DE" altLang="de-DE" smtClean="0">
                <a:latin typeface="Calibri" panose="020F0502020204030204" pitchFamily="34" charset="0"/>
              </a:rPr>
              <a:pPr/>
              <a:t>18</a:t>
            </a:fld>
            <a:endParaRPr lang="de-DE" altLang="de-DE">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D7E894DC-D20A-4420-B9FB-02D9CBEED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sz="1200" b="0" i="1" dirty="0">
                <a:latin typeface="Verdana" panose="020B0604030504040204" pitchFamily="34" charset="0"/>
                <a:ea typeface="Verdana" panose="020B0604030504040204" pitchFamily="34" charset="0"/>
                <a:cs typeface="Verdana" panose="020B0604030504040204" pitchFamily="34" charset="0"/>
              </a:rPr>
              <a:t>Clarification of the question “What is a simulation game?”</a:t>
            </a:r>
          </a:p>
          <a:p>
            <a:pPr>
              <a:defRPr/>
            </a:pPr>
            <a:endParaRPr lang="en-US" altLang="de-DE" sz="1200" b="0" i="0"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sz="1200" b="1" i="0" dirty="0">
                <a:latin typeface="Verdana" panose="020B0604030504040204" pitchFamily="34" charset="0"/>
                <a:ea typeface="Verdana" panose="020B0604030504040204" pitchFamily="34" charset="0"/>
                <a:cs typeface="Verdana" panose="020B0604030504040204" pitchFamily="34" charset="0"/>
              </a:rPr>
              <a:t>Central aspects of a simulation game:</a:t>
            </a:r>
          </a:p>
          <a:p>
            <a:pPr>
              <a:defRPr/>
            </a:pPr>
            <a:endParaRPr lang="en-US" altLang="de-DE" sz="1200" b="0" i="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Participants “play a role” and take the character’s positions, that are not necessarily in line with their personal opinion – </a:t>
            </a:r>
            <a:br>
              <a:rPr lang="en-US" altLang="de-DE" sz="1200" b="0" i="0" dirty="0">
                <a:latin typeface="Verdana" panose="020B0604030504040204" pitchFamily="34" charset="0"/>
                <a:ea typeface="Verdana" panose="020B0604030504040204" pitchFamily="34" charset="0"/>
                <a:cs typeface="Verdana" panose="020B0604030504040204" pitchFamily="34" charset="0"/>
              </a:rPr>
            </a:br>
            <a:r>
              <a:rPr lang="en-US" altLang="de-DE" sz="1200" b="0" i="0" dirty="0">
                <a:latin typeface="Verdana" panose="020B0604030504040204" pitchFamily="34" charset="0"/>
                <a:ea typeface="Verdana" panose="020B0604030504040204" pitchFamily="34" charset="0"/>
                <a:cs typeface="Verdana" panose="020B0604030504040204" pitchFamily="34" charset="0"/>
              </a:rPr>
              <a:t>‘Please play your role as realistic as possible, try to see things from the character’s perspective.’</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The game scenario, which will be introduced on the following slides, is the same for everyone</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But the different roles as well as the respective positions/opinions and interests of the actors differ</a:t>
            </a:r>
          </a:p>
          <a:p>
            <a:pPr marL="342900" indent="-342900">
              <a:buFont typeface="Arial" panose="020B0604020202020204" pitchFamily="34" charset="0"/>
              <a:buChar char="•"/>
              <a:defRPr/>
            </a:pPr>
            <a:r>
              <a:rPr lang="en-US" altLang="de-DE" sz="1200" b="0" i="0" dirty="0">
                <a:latin typeface="Verdana" panose="020B0604030504040204" pitchFamily="34" charset="0"/>
                <a:ea typeface="Verdana" panose="020B0604030504040204" pitchFamily="34" charset="0"/>
                <a:cs typeface="Verdana" panose="020B0604030504040204" pitchFamily="34" charset="0"/>
              </a:rPr>
              <a:t>Certain rules apply, e.g. game phases set by the session facilitators or ensuring participants stick to “formal language” (“Dear Mr. Commissioner” instead of “Hey David!”)</a:t>
            </a:r>
          </a:p>
        </p:txBody>
      </p:sp>
      <p:sp>
        <p:nvSpPr>
          <p:cNvPr id="10244" name="Foliennummernplatzhalter 3">
            <a:extLst>
              <a:ext uri="{FF2B5EF4-FFF2-40B4-BE49-F238E27FC236}">
                <a16:creationId xmlns:a16="http://schemas.microsoft.com/office/drawing/2014/main" id="{BE523855-478C-4450-B955-216E4E28C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06E7FFC-D3AC-4EC1-962E-6227011360FB}" type="slidenum">
              <a:rPr lang="de-DE" altLang="de-DE" smtClean="0">
                <a:latin typeface="Calibri" panose="020F0502020204030204" pitchFamily="34" charset="0"/>
              </a:rPr>
              <a:pPr/>
              <a:t>2</a:t>
            </a:fld>
            <a:endParaRPr lang="de-DE" altLang="de-DE">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Introduce participants to the following scenario:</a:t>
            </a:r>
          </a:p>
          <a:p>
            <a:pPr marL="0" indent="0">
              <a:buNone/>
            </a:pPr>
            <a:endParaRPr lang="en-GB"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1200" i="1" kern="1200" dirty="0">
                <a:solidFill>
                  <a:srgbClr val="FF0000"/>
                </a:solidFill>
                <a:effectLst/>
                <a:highlight>
                  <a:srgbClr val="FFFF00"/>
                </a:highlight>
                <a:latin typeface="Verdana" panose="020B0604030504040204" pitchFamily="34" charset="0"/>
                <a:ea typeface="Verdana" panose="020B0604030504040204" pitchFamily="34" charset="0"/>
                <a:cs typeface="Verdana" panose="020B0604030504040204" pitchFamily="34" charset="0"/>
              </a:rPr>
              <a:t>For many refugees, crossing the Mediterranean is the only way to reach the EU to apply for asylum. They often board inflatable boats on the North African coast that are not designed for long distance trips to Italy or Malta.</a:t>
            </a:r>
          </a:p>
          <a:p>
            <a:pPr>
              <a:defRPr/>
            </a:pPr>
            <a:endParaRPr lang="en-US" altLang="de-DE" sz="1200" i="1" dirty="0">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3</a:t>
            </a:fld>
            <a:endParaRPr lang="de-DE" altLang="de-DE">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As a result, their only chance often lies in reaching international waters and then being picked up by a (rescue) ship, because according to international law a person in distress at sea must be rescued. If she/he is rescued in international waters, she/he must be brought to a </a:t>
            </a:r>
            <a:r>
              <a:rPr lang="en-GB" sz="1200" i="1" kern="1200">
                <a:solidFill>
                  <a:schemeClr val="tx1"/>
                </a:solidFill>
                <a:effectLst/>
                <a:latin typeface="Verdana" panose="020B0604030504040204" pitchFamily="34" charset="0"/>
                <a:ea typeface="Verdana" panose="020B0604030504040204" pitchFamily="34" charset="0"/>
                <a:cs typeface="Verdana" panose="020B0604030504040204" pitchFamily="34" charset="0"/>
              </a:rPr>
              <a:t>safe harbours.</a:t>
            </a:r>
            <a:endParaRPr lang="en-US" altLang="de-DE" sz="1200" i="1" dirty="0">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4</a:t>
            </a:fld>
            <a:endParaRPr lang="de-DE" altLang="de-DE">
              <a:latin typeface="Calibri" panose="020F0502020204030204" pitchFamily="34" charset="0"/>
            </a:endParaRPr>
          </a:p>
        </p:txBody>
      </p:sp>
    </p:spTree>
    <p:extLst>
      <p:ext uri="{BB962C8B-B14F-4D97-AF65-F5344CB8AC3E}">
        <p14:creationId xmlns:p14="http://schemas.microsoft.com/office/powerpoint/2010/main" val="3570387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mn-lt"/>
                <a:ea typeface="ＭＳ Ｐゴシック" charset="0"/>
                <a:cs typeface="+mn-cs"/>
              </a:rPr>
              <a:t>At the moment, refugees picked up by mainly private maritime rescue organisations are taken to European ports. Since there is no functioning distribution mechanism for asylum seekers within the EU, the Mediterranean countries- especially Italy – are increasingly refusing to let the boats enter their harbour. </a:t>
            </a: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5</a:t>
            </a:fld>
            <a:endParaRPr lang="de-DE" altLang="de-DE">
              <a:latin typeface="Calibri" panose="020F0502020204030204" pitchFamily="34" charset="0"/>
            </a:endParaRPr>
          </a:p>
        </p:txBody>
      </p:sp>
    </p:spTree>
    <p:extLst>
      <p:ext uri="{BB962C8B-B14F-4D97-AF65-F5344CB8AC3E}">
        <p14:creationId xmlns:p14="http://schemas.microsoft.com/office/powerpoint/2010/main" val="433374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Therefore the Commission is thinking about new approaches to solving the problem. One idea is to build so called ‘disembarkation platforms’ on the Libyan coast. They could function as ‘safe spots’ on African grounds. Rescued refugees can then be brought back to Libya instead of European harbours. </a:t>
            </a: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6</a:t>
            </a:fld>
            <a:endParaRPr lang="de-DE" altLang="de-DE">
              <a:latin typeface="Calibri" panose="020F0502020204030204" pitchFamily="34" charset="0"/>
            </a:endParaRPr>
          </a:p>
        </p:txBody>
      </p:sp>
    </p:spTree>
    <p:extLst>
      <p:ext uri="{BB962C8B-B14F-4D97-AF65-F5344CB8AC3E}">
        <p14:creationId xmlns:p14="http://schemas.microsoft.com/office/powerpoint/2010/main" val="1053757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Libya gets financial and technological support from the EU. This new regulation is intended to encourage coastal states to set up search and rescue zones and sea rescues – and thus save lives. </a:t>
            </a: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7</a:t>
            </a:fld>
            <a:endParaRPr lang="de-DE" altLang="de-DE">
              <a:latin typeface="Calibri" panose="020F0502020204030204" pitchFamily="34" charset="0"/>
            </a:endParaRPr>
          </a:p>
        </p:txBody>
      </p:sp>
    </p:spTree>
    <p:extLst>
      <p:ext uri="{BB962C8B-B14F-4D97-AF65-F5344CB8AC3E}">
        <p14:creationId xmlns:p14="http://schemas.microsoft.com/office/powerpoint/2010/main" val="4212153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This enhanced cooperation with Libya has been heavily criticised by many organisations, such as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ProAsyl</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following reports of serious human rights violations in the country. </a:t>
            </a:r>
            <a:endParaRPr lang="en-US" altLang="de-DE" sz="1200" b="0" i="0" dirty="0">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95DF244-0064-4E4B-AE7E-63906EB21D09}" type="slidenum">
              <a:rPr kumimoji="0" lang="de-DE" altLang="de-DE"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de-DE" altLang="de-DE"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622496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The EU's plans are controversial and not yet final. The European Commissioner for Migration, Home Affairs and Citizenship,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Ylva</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Johansson, is inviting civil society stakeholders to her office in Brussels for an informal round of consultations. </a:t>
            </a: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indent="0">
              <a:buNone/>
            </a:pPr>
            <a:r>
              <a:rPr lang="de-DE" sz="1200" b="0" i="0" u="none" strike="noStrike" kern="1200" dirty="0" err="1">
                <a:solidFill>
                  <a:schemeClr val="tx1"/>
                </a:solidFill>
                <a:effectLst/>
                <a:latin typeface="+mn-lt"/>
                <a:ea typeface="ＭＳ Ｐゴシック" charset="0"/>
                <a:cs typeface="+mn-cs"/>
              </a:rPr>
              <a:t>Photo</a:t>
            </a:r>
            <a:r>
              <a:rPr lang="de-DE" sz="1200" b="0" i="0" u="none" strike="noStrike" kern="1200" dirty="0">
                <a:solidFill>
                  <a:schemeClr val="tx1"/>
                </a:solidFill>
                <a:effectLst/>
                <a:latin typeface="+mn-lt"/>
                <a:ea typeface="ＭＳ Ｐゴシック" charset="0"/>
                <a:cs typeface="+mn-cs"/>
              </a:rPr>
              <a:t>: © European Union, 2019</a:t>
            </a: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95DF244-0064-4E4B-AE7E-63906EB21D09}" type="slidenum">
              <a:rPr kumimoji="0" lang="de-DE" altLang="de-DE"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de-DE" altLang="de-DE"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734307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8CAC72-A395-4DAA-8CAE-0AEB2FBD8F45}"/>
              </a:ext>
            </a:extLst>
          </p:cNvPr>
          <p:cNvSpPr>
            <a:spLocks noGrp="1"/>
          </p:cNvSpPr>
          <p:nvPr>
            <p:ph type="ctrTitle"/>
          </p:nvPr>
        </p:nvSpPr>
        <p:spPr>
          <a:xfrm>
            <a:off x="1143000" y="1122363"/>
            <a:ext cx="6858000" cy="2387600"/>
          </a:xfrm>
        </p:spPr>
        <p:txBody>
          <a:bodyPr anchor="b"/>
          <a:lstStyle>
            <a:lvl1pPr algn="ctr">
              <a:defRPr sz="6000"/>
            </a:lvl1pPr>
          </a:lstStyle>
          <a:p>
            <a:r>
              <a:rPr lang="de-DE"/>
              <a:t>Mastertitelformat bearbeiten</a:t>
            </a:r>
            <a:endParaRPr lang="en-GB"/>
          </a:p>
        </p:txBody>
      </p:sp>
      <p:sp>
        <p:nvSpPr>
          <p:cNvPr id="3" name="Untertitel 2">
            <a:extLst>
              <a:ext uri="{FF2B5EF4-FFF2-40B4-BE49-F238E27FC236}">
                <a16:creationId xmlns:a16="http://schemas.microsoft.com/office/drawing/2014/main" id="{1239EB11-8597-48EC-B778-B9952107377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GB"/>
          </a:p>
        </p:txBody>
      </p:sp>
      <p:sp>
        <p:nvSpPr>
          <p:cNvPr id="4" name="Datumsplatzhalter 3">
            <a:extLst>
              <a:ext uri="{FF2B5EF4-FFF2-40B4-BE49-F238E27FC236}">
                <a16:creationId xmlns:a16="http://schemas.microsoft.com/office/drawing/2014/main" id="{8B722313-29A8-4B21-A5F8-FACD43C60282}"/>
              </a:ext>
            </a:extLst>
          </p:cNvPr>
          <p:cNvSpPr>
            <a:spLocks noGrp="1"/>
          </p:cNvSpPr>
          <p:nvPr>
            <p:ph type="dt" sz="half" idx="10"/>
          </p:nvPr>
        </p:nvSpPr>
        <p:spPr/>
        <p:txBody>
          <a:bodyPr/>
          <a:lstStyle>
            <a:lvl1pPr>
              <a:defRPr/>
            </a:lvl1pPr>
          </a:lstStyle>
          <a:p>
            <a:pPr>
              <a:defRPr/>
            </a:pPr>
            <a:fld id="{F210F604-FDDF-48E2-AC48-C0FB1D528C22}" type="datetimeFigureOut">
              <a:rPr lang="en-GB"/>
              <a:pPr>
                <a:defRPr/>
              </a:pPr>
              <a:t>10/03/2020</a:t>
            </a:fld>
            <a:endParaRPr lang="en-GB" dirty="0"/>
          </a:p>
        </p:txBody>
      </p:sp>
      <p:sp>
        <p:nvSpPr>
          <p:cNvPr id="5" name="Fußzeilenplatzhalter 4">
            <a:extLst>
              <a:ext uri="{FF2B5EF4-FFF2-40B4-BE49-F238E27FC236}">
                <a16:creationId xmlns:a16="http://schemas.microsoft.com/office/drawing/2014/main" id="{E644A157-2830-4388-A94E-1A7103B697E2}"/>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C79DB3CF-8418-4372-9323-DFD470E61636}"/>
              </a:ext>
            </a:extLst>
          </p:cNvPr>
          <p:cNvSpPr>
            <a:spLocks noGrp="1"/>
          </p:cNvSpPr>
          <p:nvPr>
            <p:ph type="sldNum" sz="quarter" idx="12"/>
          </p:nvPr>
        </p:nvSpPr>
        <p:spPr/>
        <p:txBody>
          <a:bodyPr/>
          <a:lstStyle>
            <a:lvl1pPr>
              <a:defRPr/>
            </a:lvl1pPr>
          </a:lstStyle>
          <a:p>
            <a:pPr>
              <a:defRPr/>
            </a:pPr>
            <a:fld id="{9E437EC0-98FC-4652-BB40-6B431DF67740}" type="slidenum">
              <a:rPr lang="en-GB"/>
              <a:pPr>
                <a:defRPr/>
              </a:pPr>
              <a:t>‹Nr.›</a:t>
            </a:fld>
            <a:endParaRPr lang="en-GB" dirty="0"/>
          </a:p>
        </p:txBody>
      </p:sp>
    </p:spTree>
    <p:extLst>
      <p:ext uri="{BB962C8B-B14F-4D97-AF65-F5344CB8AC3E}">
        <p14:creationId xmlns:p14="http://schemas.microsoft.com/office/powerpoint/2010/main" val="211640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507EA-155D-443E-9492-C57350932B77}"/>
              </a:ext>
            </a:extLst>
          </p:cNvPr>
          <p:cNvSpPr>
            <a:spLocks noGrp="1"/>
          </p:cNvSpPr>
          <p:nvPr>
            <p:ph type="title"/>
          </p:nvPr>
        </p:nvSpPr>
        <p:spPr/>
        <p:txBody>
          <a:bodyPr/>
          <a:lstStyle/>
          <a:p>
            <a:r>
              <a:rPr lang="de-DE"/>
              <a:t>Mastertitelformat bearbeiten</a:t>
            </a:r>
            <a:endParaRPr lang="en-GB"/>
          </a:p>
        </p:txBody>
      </p:sp>
      <p:sp>
        <p:nvSpPr>
          <p:cNvPr id="3" name="Vertikaler Textplatzhalter 2">
            <a:extLst>
              <a:ext uri="{FF2B5EF4-FFF2-40B4-BE49-F238E27FC236}">
                <a16:creationId xmlns:a16="http://schemas.microsoft.com/office/drawing/2014/main" id="{50131C77-6269-4BAF-BB75-6E7FE07C9327}"/>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204E8993-316E-4574-9865-8AB082FD2239}"/>
              </a:ext>
            </a:extLst>
          </p:cNvPr>
          <p:cNvSpPr>
            <a:spLocks noGrp="1"/>
          </p:cNvSpPr>
          <p:nvPr>
            <p:ph type="dt" sz="half" idx="10"/>
          </p:nvPr>
        </p:nvSpPr>
        <p:spPr/>
        <p:txBody>
          <a:bodyPr/>
          <a:lstStyle>
            <a:lvl1pPr>
              <a:defRPr/>
            </a:lvl1pPr>
          </a:lstStyle>
          <a:p>
            <a:pPr>
              <a:defRPr/>
            </a:pPr>
            <a:fld id="{0A90793B-8FAF-4BEC-90AC-3BD708818EF9}" type="datetimeFigureOut">
              <a:rPr lang="en-GB"/>
              <a:pPr>
                <a:defRPr/>
              </a:pPr>
              <a:t>10/03/2020</a:t>
            </a:fld>
            <a:endParaRPr lang="en-GB" dirty="0"/>
          </a:p>
        </p:txBody>
      </p:sp>
      <p:sp>
        <p:nvSpPr>
          <p:cNvPr id="5" name="Fußzeilenplatzhalter 4">
            <a:extLst>
              <a:ext uri="{FF2B5EF4-FFF2-40B4-BE49-F238E27FC236}">
                <a16:creationId xmlns:a16="http://schemas.microsoft.com/office/drawing/2014/main" id="{BE32B7F1-AB34-4812-B18B-7046B82CEC15}"/>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7F1C7422-76C3-409E-8884-48689A053789}"/>
              </a:ext>
            </a:extLst>
          </p:cNvPr>
          <p:cNvSpPr>
            <a:spLocks noGrp="1"/>
          </p:cNvSpPr>
          <p:nvPr>
            <p:ph type="sldNum" sz="quarter" idx="12"/>
          </p:nvPr>
        </p:nvSpPr>
        <p:spPr/>
        <p:txBody>
          <a:bodyPr/>
          <a:lstStyle>
            <a:lvl1pPr>
              <a:defRPr/>
            </a:lvl1pPr>
          </a:lstStyle>
          <a:p>
            <a:pPr>
              <a:defRPr/>
            </a:pPr>
            <a:fld id="{F94F590B-F0B9-4707-A3EE-F8FC6CFBF359}" type="slidenum">
              <a:rPr lang="en-GB"/>
              <a:pPr>
                <a:defRPr/>
              </a:pPr>
              <a:t>‹Nr.›</a:t>
            </a:fld>
            <a:endParaRPr lang="en-GB" dirty="0"/>
          </a:p>
        </p:txBody>
      </p:sp>
    </p:spTree>
    <p:extLst>
      <p:ext uri="{BB962C8B-B14F-4D97-AF65-F5344CB8AC3E}">
        <p14:creationId xmlns:p14="http://schemas.microsoft.com/office/powerpoint/2010/main" val="738555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CF41977-38B1-4CC9-A2C8-C9C068554099}"/>
              </a:ext>
            </a:extLst>
          </p:cNvPr>
          <p:cNvSpPr>
            <a:spLocks noGrp="1"/>
          </p:cNvSpPr>
          <p:nvPr>
            <p:ph type="title" orient="vert"/>
          </p:nvPr>
        </p:nvSpPr>
        <p:spPr>
          <a:xfrm>
            <a:off x="6543675" y="365125"/>
            <a:ext cx="1971675" cy="5811838"/>
          </a:xfrm>
        </p:spPr>
        <p:txBody>
          <a:bodyPr vert="eaVert"/>
          <a:lstStyle/>
          <a:p>
            <a:r>
              <a:rPr lang="de-DE"/>
              <a:t>Mastertitelformat bearbeiten</a:t>
            </a:r>
            <a:endParaRPr lang="en-GB"/>
          </a:p>
        </p:txBody>
      </p:sp>
      <p:sp>
        <p:nvSpPr>
          <p:cNvPr id="3" name="Vertikaler Textplatzhalter 2">
            <a:extLst>
              <a:ext uri="{FF2B5EF4-FFF2-40B4-BE49-F238E27FC236}">
                <a16:creationId xmlns:a16="http://schemas.microsoft.com/office/drawing/2014/main" id="{C1CEFEF6-060A-4B2A-A80A-C3B0E2EC741B}"/>
              </a:ext>
            </a:extLst>
          </p:cNvPr>
          <p:cNvSpPr>
            <a:spLocks noGrp="1"/>
          </p:cNvSpPr>
          <p:nvPr>
            <p:ph type="body" orient="vert" idx="1"/>
          </p:nvPr>
        </p:nvSpPr>
        <p:spPr>
          <a:xfrm>
            <a:off x="628650" y="365125"/>
            <a:ext cx="57626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6E3DF635-2947-4A4E-AB94-2AAC6DD6B3C7}"/>
              </a:ext>
            </a:extLst>
          </p:cNvPr>
          <p:cNvSpPr>
            <a:spLocks noGrp="1"/>
          </p:cNvSpPr>
          <p:nvPr>
            <p:ph type="dt" sz="half" idx="10"/>
          </p:nvPr>
        </p:nvSpPr>
        <p:spPr/>
        <p:txBody>
          <a:bodyPr/>
          <a:lstStyle>
            <a:lvl1pPr>
              <a:defRPr/>
            </a:lvl1pPr>
          </a:lstStyle>
          <a:p>
            <a:pPr>
              <a:defRPr/>
            </a:pPr>
            <a:fld id="{A0554748-0399-4E60-878B-ADF26A6E35BB}" type="datetimeFigureOut">
              <a:rPr lang="en-GB"/>
              <a:pPr>
                <a:defRPr/>
              </a:pPr>
              <a:t>10/03/2020</a:t>
            </a:fld>
            <a:endParaRPr lang="en-GB" dirty="0"/>
          </a:p>
        </p:txBody>
      </p:sp>
      <p:sp>
        <p:nvSpPr>
          <p:cNvPr id="5" name="Fußzeilenplatzhalter 4">
            <a:extLst>
              <a:ext uri="{FF2B5EF4-FFF2-40B4-BE49-F238E27FC236}">
                <a16:creationId xmlns:a16="http://schemas.microsoft.com/office/drawing/2014/main" id="{A55A125C-8F62-4F3A-BF96-DF8B1F25C844}"/>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D5ED37D1-F83D-48CC-B0FF-A1FCAD206053}"/>
              </a:ext>
            </a:extLst>
          </p:cNvPr>
          <p:cNvSpPr>
            <a:spLocks noGrp="1"/>
          </p:cNvSpPr>
          <p:nvPr>
            <p:ph type="sldNum" sz="quarter" idx="12"/>
          </p:nvPr>
        </p:nvSpPr>
        <p:spPr/>
        <p:txBody>
          <a:bodyPr/>
          <a:lstStyle>
            <a:lvl1pPr>
              <a:defRPr/>
            </a:lvl1pPr>
          </a:lstStyle>
          <a:p>
            <a:pPr>
              <a:defRPr/>
            </a:pPr>
            <a:fld id="{3AC725FC-BAB9-44AD-94D0-BCC33BF8DAFE}" type="slidenum">
              <a:rPr lang="en-GB"/>
              <a:pPr>
                <a:defRPr/>
              </a:pPr>
              <a:t>‹Nr.›</a:t>
            </a:fld>
            <a:endParaRPr lang="en-GB" dirty="0"/>
          </a:p>
        </p:txBody>
      </p:sp>
    </p:spTree>
    <p:extLst>
      <p:ext uri="{BB962C8B-B14F-4D97-AF65-F5344CB8AC3E}">
        <p14:creationId xmlns:p14="http://schemas.microsoft.com/office/powerpoint/2010/main" val="4126557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Mastertitelformat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
        <p:nvSpPr>
          <p:cNvPr id="4" name="Datumsplatzhalter 3">
            <a:extLst>
              <a:ext uri="{FF2B5EF4-FFF2-40B4-BE49-F238E27FC236}">
                <a16:creationId xmlns:a16="http://schemas.microsoft.com/office/drawing/2014/main" id="{8A65E761-0C5D-482A-9E5C-3D5EBB8B07EF}"/>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F3D5D706-816A-490C-8CF1-D30D66865E99}"/>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B5B5B4BE-F9F1-4047-ADFB-2F0EA3A96997}"/>
              </a:ext>
            </a:extLst>
          </p:cNvPr>
          <p:cNvSpPr>
            <a:spLocks noGrp="1"/>
          </p:cNvSpPr>
          <p:nvPr>
            <p:ph type="sldNum" sz="quarter" idx="12"/>
          </p:nvPr>
        </p:nvSpPr>
        <p:spPr/>
        <p:txBody>
          <a:bodyPr/>
          <a:lstStyle>
            <a:lvl1pPr>
              <a:defRPr/>
            </a:lvl1pPr>
          </a:lstStyle>
          <a:p>
            <a:pPr>
              <a:defRPr/>
            </a:pPr>
            <a:fld id="{F5382B3F-C7D8-4AF3-9308-32FB42D69819}" type="slidenum">
              <a:rPr lang="de-DE" altLang="de-DE"/>
              <a:pPr>
                <a:defRPr/>
              </a:pPr>
              <a:t>‹Nr.›</a:t>
            </a:fld>
            <a:endParaRPr lang="de-DE" altLang="de-DE"/>
          </a:p>
        </p:txBody>
      </p:sp>
    </p:spTree>
    <p:extLst>
      <p:ext uri="{BB962C8B-B14F-4D97-AF65-F5344CB8AC3E}">
        <p14:creationId xmlns:p14="http://schemas.microsoft.com/office/powerpoint/2010/main" val="617463818"/>
      </p:ext>
    </p:extLst>
  </p:cSld>
  <p:clrMapOvr>
    <a:masterClrMapping/>
  </p:clrMapOvr>
  <p:transition spd="slow" advClick="0" advTm="20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B5E400-4725-4042-BF15-5F9836740F33}"/>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ED48F805-CEAA-4F51-B94A-DF722FDAF6D9}"/>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64F9EBE1-B2F9-4458-A306-EF9A1FB9741E}"/>
              </a:ext>
            </a:extLst>
          </p:cNvPr>
          <p:cNvSpPr>
            <a:spLocks noGrp="1"/>
          </p:cNvSpPr>
          <p:nvPr>
            <p:ph type="sldNum" sz="quarter" idx="12"/>
          </p:nvPr>
        </p:nvSpPr>
        <p:spPr/>
        <p:txBody>
          <a:bodyPr/>
          <a:lstStyle>
            <a:lvl1pPr>
              <a:defRPr/>
            </a:lvl1pPr>
          </a:lstStyle>
          <a:p>
            <a:pPr>
              <a:defRPr/>
            </a:pPr>
            <a:fld id="{EF96CE4C-854B-43EE-8C5F-717223374180}" type="slidenum">
              <a:rPr lang="de-DE" altLang="de-DE"/>
              <a:pPr>
                <a:defRPr/>
              </a:pPr>
              <a:t>‹Nr.›</a:t>
            </a:fld>
            <a:endParaRPr lang="de-DE" altLang="de-DE"/>
          </a:p>
        </p:txBody>
      </p:sp>
    </p:spTree>
    <p:extLst>
      <p:ext uri="{BB962C8B-B14F-4D97-AF65-F5344CB8AC3E}">
        <p14:creationId xmlns:p14="http://schemas.microsoft.com/office/powerpoint/2010/main" val="940661822"/>
      </p:ext>
    </p:extLst>
  </p:cSld>
  <p:clrMapOvr>
    <a:masterClrMapping/>
  </p:clrMapOvr>
  <p:transition spd="slow" advClick="0" advTm="20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6C5D3D7-7AD4-419F-BB34-9DA262BBB084}"/>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1BE82A5B-B7A6-4DA1-90F1-D559F97349F5}"/>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EA58ED78-B93A-409C-BBB0-A02F9A9F0F1A}"/>
              </a:ext>
            </a:extLst>
          </p:cNvPr>
          <p:cNvSpPr>
            <a:spLocks noGrp="1"/>
          </p:cNvSpPr>
          <p:nvPr>
            <p:ph type="sldNum" sz="quarter" idx="12"/>
          </p:nvPr>
        </p:nvSpPr>
        <p:spPr/>
        <p:txBody>
          <a:bodyPr/>
          <a:lstStyle>
            <a:lvl1pPr>
              <a:defRPr/>
            </a:lvl1pPr>
          </a:lstStyle>
          <a:p>
            <a:pPr>
              <a:defRPr/>
            </a:pPr>
            <a:fld id="{170259BD-542B-4B64-BE46-473603A1C19D}" type="slidenum">
              <a:rPr lang="de-DE" altLang="de-DE"/>
              <a:pPr>
                <a:defRPr/>
              </a:pPr>
              <a:t>‹Nr.›</a:t>
            </a:fld>
            <a:endParaRPr lang="de-DE" altLang="de-DE"/>
          </a:p>
        </p:txBody>
      </p:sp>
    </p:spTree>
    <p:extLst>
      <p:ext uri="{BB962C8B-B14F-4D97-AF65-F5344CB8AC3E}">
        <p14:creationId xmlns:p14="http://schemas.microsoft.com/office/powerpoint/2010/main" val="1226435590"/>
      </p:ext>
    </p:extLst>
  </p:cSld>
  <p:clrMapOvr>
    <a:masterClrMapping/>
  </p:clrMapOvr>
  <p:transition spd="slow" advClick="0" advTm="20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a:extLst>
              <a:ext uri="{FF2B5EF4-FFF2-40B4-BE49-F238E27FC236}">
                <a16:creationId xmlns:a16="http://schemas.microsoft.com/office/drawing/2014/main" id="{2AB2AA92-7195-4933-A8EF-3BDEF2583FAB}"/>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EEF2DB65-CF99-44A7-A5BB-214741F0CC02}"/>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4217766B-FA64-4E28-A1EA-A7110F766A86}"/>
              </a:ext>
            </a:extLst>
          </p:cNvPr>
          <p:cNvSpPr>
            <a:spLocks noGrp="1"/>
          </p:cNvSpPr>
          <p:nvPr>
            <p:ph type="sldNum" sz="quarter" idx="12"/>
          </p:nvPr>
        </p:nvSpPr>
        <p:spPr/>
        <p:txBody>
          <a:bodyPr/>
          <a:lstStyle>
            <a:lvl1pPr>
              <a:defRPr/>
            </a:lvl1pPr>
          </a:lstStyle>
          <a:p>
            <a:pPr>
              <a:defRPr/>
            </a:pPr>
            <a:fld id="{08BB8779-14A8-4C8C-9442-0B6887713FC0}" type="slidenum">
              <a:rPr lang="de-DE" altLang="de-DE"/>
              <a:pPr>
                <a:defRPr/>
              </a:pPr>
              <a:t>‹Nr.›</a:t>
            </a:fld>
            <a:endParaRPr lang="de-DE" altLang="de-DE"/>
          </a:p>
        </p:txBody>
      </p:sp>
    </p:spTree>
    <p:extLst>
      <p:ext uri="{BB962C8B-B14F-4D97-AF65-F5344CB8AC3E}">
        <p14:creationId xmlns:p14="http://schemas.microsoft.com/office/powerpoint/2010/main" val="2416536181"/>
      </p:ext>
    </p:extLst>
  </p:cSld>
  <p:clrMapOvr>
    <a:masterClrMapping/>
  </p:clrMapOvr>
  <p:transition spd="slow" advClick="0" advTm="20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4ABDD6C8-DE2F-48E5-B5B7-613AA69E8A21}"/>
              </a:ext>
            </a:extLst>
          </p:cNvPr>
          <p:cNvSpPr>
            <a:spLocks noGrp="1"/>
          </p:cNvSpPr>
          <p:nvPr>
            <p:ph type="dt" sz="half" idx="10"/>
          </p:nvPr>
        </p:nvSpPr>
        <p:spPr/>
        <p:txBody>
          <a:bodyPr/>
          <a:lstStyle>
            <a:lvl1pPr>
              <a:defRPr/>
            </a:lvl1pPr>
          </a:lstStyle>
          <a:p>
            <a:pPr>
              <a:defRPr/>
            </a:pPr>
            <a:endParaRPr lang="de-DE"/>
          </a:p>
        </p:txBody>
      </p:sp>
      <p:sp>
        <p:nvSpPr>
          <p:cNvPr id="8" name="Fußzeilenplatzhalter 4">
            <a:extLst>
              <a:ext uri="{FF2B5EF4-FFF2-40B4-BE49-F238E27FC236}">
                <a16:creationId xmlns:a16="http://schemas.microsoft.com/office/drawing/2014/main" id="{D234BBB4-BADA-477E-9F15-E190F0C2CFBA}"/>
              </a:ext>
            </a:extLst>
          </p:cNvPr>
          <p:cNvSpPr>
            <a:spLocks noGrp="1"/>
          </p:cNvSpPr>
          <p:nvPr>
            <p:ph type="ftr" sz="quarter" idx="11"/>
          </p:nvPr>
        </p:nvSpPr>
        <p:spPr/>
        <p:txBody>
          <a:bodyPr/>
          <a:lstStyle>
            <a:lvl1pPr>
              <a:defRPr/>
            </a:lvl1pPr>
          </a:lstStyle>
          <a:p>
            <a:pPr>
              <a:defRPr/>
            </a:pPr>
            <a:endParaRPr lang="de-DE"/>
          </a:p>
        </p:txBody>
      </p:sp>
      <p:sp>
        <p:nvSpPr>
          <p:cNvPr id="9" name="Foliennummernplatzhalter 5">
            <a:extLst>
              <a:ext uri="{FF2B5EF4-FFF2-40B4-BE49-F238E27FC236}">
                <a16:creationId xmlns:a16="http://schemas.microsoft.com/office/drawing/2014/main" id="{4729A981-171E-487F-9064-AEC72E4EF22B}"/>
              </a:ext>
            </a:extLst>
          </p:cNvPr>
          <p:cNvSpPr>
            <a:spLocks noGrp="1"/>
          </p:cNvSpPr>
          <p:nvPr>
            <p:ph type="sldNum" sz="quarter" idx="12"/>
          </p:nvPr>
        </p:nvSpPr>
        <p:spPr/>
        <p:txBody>
          <a:bodyPr/>
          <a:lstStyle>
            <a:lvl1pPr>
              <a:defRPr/>
            </a:lvl1pPr>
          </a:lstStyle>
          <a:p>
            <a:pPr>
              <a:defRPr/>
            </a:pPr>
            <a:fld id="{0C4D72CD-507E-48BD-97F6-52BDE08D7E6B}" type="slidenum">
              <a:rPr lang="de-DE" altLang="de-DE"/>
              <a:pPr>
                <a:defRPr/>
              </a:pPr>
              <a:t>‹Nr.›</a:t>
            </a:fld>
            <a:endParaRPr lang="de-DE" altLang="de-DE"/>
          </a:p>
        </p:txBody>
      </p:sp>
    </p:spTree>
    <p:extLst>
      <p:ext uri="{BB962C8B-B14F-4D97-AF65-F5344CB8AC3E}">
        <p14:creationId xmlns:p14="http://schemas.microsoft.com/office/powerpoint/2010/main" val="3405133677"/>
      </p:ext>
    </p:extLst>
  </p:cSld>
  <p:clrMapOvr>
    <a:masterClrMapping/>
  </p:clrMapOvr>
  <p:transition spd="slow" advClick="0" advTm="20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3">
            <a:extLst>
              <a:ext uri="{FF2B5EF4-FFF2-40B4-BE49-F238E27FC236}">
                <a16:creationId xmlns:a16="http://schemas.microsoft.com/office/drawing/2014/main" id="{B96DB959-2BD8-4716-9F22-EAF03D133278}"/>
              </a:ext>
            </a:extLst>
          </p:cNvPr>
          <p:cNvSpPr>
            <a:spLocks noGrp="1"/>
          </p:cNvSpPr>
          <p:nvPr>
            <p:ph type="dt" sz="half" idx="10"/>
          </p:nvPr>
        </p:nvSpPr>
        <p:spPr/>
        <p:txBody>
          <a:bodyPr/>
          <a:lstStyle>
            <a:lvl1pPr>
              <a:defRPr/>
            </a:lvl1pPr>
          </a:lstStyle>
          <a:p>
            <a:pPr>
              <a:defRPr/>
            </a:pPr>
            <a:endParaRPr lang="de-DE"/>
          </a:p>
        </p:txBody>
      </p:sp>
      <p:sp>
        <p:nvSpPr>
          <p:cNvPr id="4" name="Fußzeilenplatzhalter 4">
            <a:extLst>
              <a:ext uri="{FF2B5EF4-FFF2-40B4-BE49-F238E27FC236}">
                <a16:creationId xmlns:a16="http://schemas.microsoft.com/office/drawing/2014/main" id="{3D857B6F-F401-4620-9CD5-5A3C626C2259}"/>
              </a:ext>
            </a:extLst>
          </p:cNvPr>
          <p:cNvSpPr>
            <a:spLocks noGrp="1"/>
          </p:cNvSpPr>
          <p:nvPr>
            <p:ph type="ftr" sz="quarter" idx="11"/>
          </p:nvPr>
        </p:nvSpPr>
        <p:spPr/>
        <p:txBody>
          <a:bodyPr/>
          <a:lstStyle>
            <a:lvl1pPr>
              <a:defRPr/>
            </a:lvl1pPr>
          </a:lstStyle>
          <a:p>
            <a:pPr>
              <a:defRPr/>
            </a:pPr>
            <a:endParaRPr lang="de-DE"/>
          </a:p>
        </p:txBody>
      </p:sp>
      <p:sp>
        <p:nvSpPr>
          <p:cNvPr id="5" name="Foliennummernplatzhalter 5">
            <a:extLst>
              <a:ext uri="{FF2B5EF4-FFF2-40B4-BE49-F238E27FC236}">
                <a16:creationId xmlns:a16="http://schemas.microsoft.com/office/drawing/2014/main" id="{14DC73B2-8042-4780-990B-C866226DAE43}"/>
              </a:ext>
            </a:extLst>
          </p:cNvPr>
          <p:cNvSpPr>
            <a:spLocks noGrp="1"/>
          </p:cNvSpPr>
          <p:nvPr>
            <p:ph type="sldNum" sz="quarter" idx="12"/>
          </p:nvPr>
        </p:nvSpPr>
        <p:spPr/>
        <p:txBody>
          <a:bodyPr/>
          <a:lstStyle>
            <a:lvl1pPr>
              <a:defRPr/>
            </a:lvl1pPr>
          </a:lstStyle>
          <a:p>
            <a:pPr>
              <a:defRPr/>
            </a:pPr>
            <a:fld id="{5B85F182-88D4-4613-9854-ECFA35A1D097}" type="slidenum">
              <a:rPr lang="de-DE" altLang="de-DE"/>
              <a:pPr>
                <a:defRPr/>
              </a:pPr>
              <a:t>‹Nr.›</a:t>
            </a:fld>
            <a:endParaRPr lang="de-DE" altLang="de-DE"/>
          </a:p>
        </p:txBody>
      </p:sp>
    </p:spTree>
    <p:extLst>
      <p:ext uri="{BB962C8B-B14F-4D97-AF65-F5344CB8AC3E}">
        <p14:creationId xmlns:p14="http://schemas.microsoft.com/office/powerpoint/2010/main" val="3417845365"/>
      </p:ext>
    </p:extLst>
  </p:cSld>
  <p:clrMapOvr>
    <a:masterClrMapping/>
  </p:clrMapOvr>
  <p:transition spd="slow" advClick="0" advTm="20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BDDF40A3-EA5A-42AE-B37C-66F810754867}"/>
              </a:ext>
            </a:extLst>
          </p:cNvPr>
          <p:cNvSpPr>
            <a:spLocks noGrp="1"/>
          </p:cNvSpPr>
          <p:nvPr>
            <p:ph type="dt" sz="half" idx="10"/>
          </p:nvPr>
        </p:nvSpPr>
        <p:spPr/>
        <p:txBody>
          <a:bodyPr/>
          <a:lstStyle>
            <a:lvl1pPr>
              <a:defRPr/>
            </a:lvl1pPr>
          </a:lstStyle>
          <a:p>
            <a:pPr>
              <a:defRPr/>
            </a:pPr>
            <a:endParaRPr lang="de-DE"/>
          </a:p>
        </p:txBody>
      </p:sp>
      <p:sp>
        <p:nvSpPr>
          <p:cNvPr id="3" name="Fußzeilenplatzhalter 4">
            <a:extLst>
              <a:ext uri="{FF2B5EF4-FFF2-40B4-BE49-F238E27FC236}">
                <a16:creationId xmlns:a16="http://schemas.microsoft.com/office/drawing/2014/main" id="{443E9C63-75BE-4BEE-9988-E9078B2FCEE5}"/>
              </a:ext>
            </a:extLst>
          </p:cNvPr>
          <p:cNvSpPr>
            <a:spLocks noGrp="1"/>
          </p:cNvSpPr>
          <p:nvPr>
            <p:ph type="ftr" sz="quarter" idx="11"/>
          </p:nvPr>
        </p:nvSpPr>
        <p:spPr/>
        <p:txBody>
          <a:bodyPr/>
          <a:lstStyle>
            <a:lvl1pPr>
              <a:defRPr/>
            </a:lvl1pPr>
          </a:lstStyle>
          <a:p>
            <a:pPr>
              <a:defRPr/>
            </a:pPr>
            <a:endParaRPr lang="de-DE"/>
          </a:p>
        </p:txBody>
      </p:sp>
      <p:sp>
        <p:nvSpPr>
          <p:cNvPr id="4" name="Foliennummernplatzhalter 5">
            <a:extLst>
              <a:ext uri="{FF2B5EF4-FFF2-40B4-BE49-F238E27FC236}">
                <a16:creationId xmlns:a16="http://schemas.microsoft.com/office/drawing/2014/main" id="{6BAF1DF3-D32A-4FCD-B428-D276E9ED66F0}"/>
              </a:ext>
            </a:extLst>
          </p:cNvPr>
          <p:cNvSpPr>
            <a:spLocks noGrp="1"/>
          </p:cNvSpPr>
          <p:nvPr>
            <p:ph type="sldNum" sz="quarter" idx="12"/>
          </p:nvPr>
        </p:nvSpPr>
        <p:spPr/>
        <p:txBody>
          <a:bodyPr/>
          <a:lstStyle>
            <a:lvl1pPr>
              <a:defRPr/>
            </a:lvl1pPr>
          </a:lstStyle>
          <a:p>
            <a:pPr>
              <a:defRPr/>
            </a:pPr>
            <a:fld id="{ECF104A9-7FF4-4A21-8AB1-AAD15BF1E22E}" type="slidenum">
              <a:rPr lang="de-DE" altLang="de-DE"/>
              <a:pPr>
                <a:defRPr/>
              </a:pPr>
              <a:t>‹Nr.›</a:t>
            </a:fld>
            <a:endParaRPr lang="de-DE" altLang="de-DE"/>
          </a:p>
        </p:txBody>
      </p:sp>
    </p:spTree>
    <p:extLst>
      <p:ext uri="{BB962C8B-B14F-4D97-AF65-F5344CB8AC3E}">
        <p14:creationId xmlns:p14="http://schemas.microsoft.com/office/powerpoint/2010/main" val="2871952877"/>
      </p:ext>
    </p:extLst>
  </p:cSld>
  <p:clrMapOvr>
    <a:masterClrMapping/>
  </p:clrMapOvr>
  <p:transition spd="slow" advClick="0" advTm="20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3">
            <a:extLst>
              <a:ext uri="{FF2B5EF4-FFF2-40B4-BE49-F238E27FC236}">
                <a16:creationId xmlns:a16="http://schemas.microsoft.com/office/drawing/2014/main" id="{221FC57E-E9FC-4818-A39B-924B9824F284}"/>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042F38AC-0456-4227-9C89-3242CCFDDA78}"/>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4004FBFC-5C02-459D-8E00-D3262D04F12F}"/>
              </a:ext>
            </a:extLst>
          </p:cNvPr>
          <p:cNvSpPr>
            <a:spLocks noGrp="1"/>
          </p:cNvSpPr>
          <p:nvPr>
            <p:ph type="sldNum" sz="quarter" idx="12"/>
          </p:nvPr>
        </p:nvSpPr>
        <p:spPr/>
        <p:txBody>
          <a:bodyPr/>
          <a:lstStyle>
            <a:lvl1pPr>
              <a:defRPr/>
            </a:lvl1pPr>
          </a:lstStyle>
          <a:p>
            <a:pPr>
              <a:defRPr/>
            </a:pPr>
            <a:fld id="{4F4D0663-5BE2-48A9-A035-0FA513E3DEA3}" type="slidenum">
              <a:rPr lang="de-DE" altLang="de-DE"/>
              <a:pPr>
                <a:defRPr/>
              </a:pPr>
              <a:t>‹Nr.›</a:t>
            </a:fld>
            <a:endParaRPr lang="de-DE" altLang="de-DE"/>
          </a:p>
        </p:txBody>
      </p:sp>
    </p:spTree>
    <p:extLst>
      <p:ext uri="{BB962C8B-B14F-4D97-AF65-F5344CB8AC3E}">
        <p14:creationId xmlns:p14="http://schemas.microsoft.com/office/powerpoint/2010/main" val="1064214103"/>
      </p:ext>
    </p:extLst>
  </p:cSld>
  <p:clrMapOvr>
    <a:masterClrMapping/>
  </p:clrMapOvr>
  <p:transition spd="slow" advClick="0"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D51DF7-F449-4C9C-9E8D-411BFBE9E180}"/>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05115620-C009-49BA-9FB9-5F0989F34EF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A73D4F07-11A8-4E24-995E-3FCD81BFB6B6}"/>
              </a:ext>
            </a:extLst>
          </p:cNvPr>
          <p:cNvSpPr>
            <a:spLocks noGrp="1"/>
          </p:cNvSpPr>
          <p:nvPr>
            <p:ph type="dt" sz="half" idx="10"/>
          </p:nvPr>
        </p:nvSpPr>
        <p:spPr/>
        <p:txBody>
          <a:bodyPr/>
          <a:lstStyle>
            <a:lvl1pPr>
              <a:defRPr/>
            </a:lvl1pPr>
          </a:lstStyle>
          <a:p>
            <a:pPr>
              <a:defRPr/>
            </a:pPr>
            <a:fld id="{395FB75C-CB6C-473B-8707-106C6E01088F}" type="datetimeFigureOut">
              <a:rPr lang="en-GB"/>
              <a:pPr>
                <a:defRPr/>
              </a:pPr>
              <a:t>10/03/2020</a:t>
            </a:fld>
            <a:endParaRPr lang="en-GB" dirty="0"/>
          </a:p>
        </p:txBody>
      </p:sp>
      <p:sp>
        <p:nvSpPr>
          <p:cNvPr id="5" name="Fußzeilenplatzhalter 4">
            <a:extLst>
              <a:ext uri="{FF2B5EF4-FFF2-40B4-BE49-F238E27FC236}">
                <a16:creationId xmlns:a16="http://schemas.microsoft.com/office/drawing/2014/main" id="{9C9651FB-A4AB-4EC0-B0D3-ED7ED670DD76}"/>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767BB3CA-DD7B-4ACC-A84C-FF0E205C9CB4}"/>
              </a:ext>
            </a:extLst>
          </p:cNvPr>
          <p:cNvSpPr>
            <a:spLocks noGrp="1"/>
          </p:cNvSpPr>
          <p:nvPr>
            <p:ph type="sldNum" sz="quarter" idx="12"/>
          </p:nvPr>
        </p:nvSpPr>
        <p:spPr/>
        <p:txBody>
          <a:bodyPr/>
          <a:lstStyle>
            <a:lvl1pPr>
              <a:defRPr/>
            </a:lvl1pPr>
          </a:lstStyle>
          <a:p>
            <a:pPr>
              <a:defRPr/>
            </a:pPr>
            <a:fld id="{4E2D67F7-1BAC-4196-9001-57B7EA9256E5}" type="slidenum">
              <a:rPr lang="en-GB"/>
              <a:pPr>
                <a:defRPr/>
              </a:pPr>
              <a:t>‹Nr.›</a:t>
            </a:fld>
            <a:endParaRPr lang="en-GB" dirty="0"/>
          </a:p>
        </p:txBody>
      </p:sp>
    </p:spTree>
    <p:extLst>
      <p:ext uri="{BB962C8B-B14F-4D97-AF65-F5344CB8AC3E}">
        <p14:creationId xmlns:p14="http://schemas.microsoft.com/office/powerpoint/2010/main" val="285212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3">
            <a:extLst>
              <a:ext uri="{FF2B5EF4-FFF2-40B4-BE49-F238E27FC236}">
                <a16:creationId xmlns:a16="http://schemas.microsoft.com/office/drawing/2014/main" id="{44DF3EEE-FD2A-4D02-9FD5-0814CFE0C8CD}"/>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93EDE561-8355-4FF2-B2D3-55F29FF94B7D}"/>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BA45F02E-F8EA-4DA6-8BB4-787DA1194376}"/>
              </a:ext>
            </a:extLst>
          </p:cNvPr>
          <p:cNvSpPr>
            <a:spLocks noGrp="1"/>
          </p:cNvSpPr>
          <p:nvPr>
            <p:ph type="sldNum" sz="quarter" idx="12"/>
          </p:nvPr>
        </p:nvSpPr>
        <p:spPr/>
        <p:txBody>
          <a:bodyPr/>
          <a:lstStyle>
            <a:lvl1pPr>
              <a:defRPr/>
            </a:lvl1pPr>
          </a:lstStyle>
          <a:p>
            <a:pPr>
              <a:defRPr/>
            </a:pPr>
            <a:fld id="{2786B924-BDC1-4D0E-8B57-EDCFAC064FB6}" type="slidenum">
              <a:rPr lang="de-DE" altLang="de-DE"/>
              <a:pPr>
                <a:defRPr/>
              </a:pPr>
              <a:t>‹Nr.›</a:t>
            </a:fld>
            <a:endParaRPr lang="de-DE" altLang="de-DE"/>
          </a:p>
        </p:txBody>
      </p:sp>
    </p:spTree>
    <p:extLst>
      <p:ext uri="{BB962C8B-B14F-4D97-AF65-F5344CB8AC3E}">
        <p14:creationId xmlns:p14="http://schemas.microsoft.com/office/powerpoint/2010/main" val="4149152640"/>
      </p:ext>
    </p:extLst>
  </p:cSld>
  <p:clrMapOvr>
    <a:masterClrMapping/>
  </p:clrMapOvr>
  <p:transition spd="slow" advClick="0" advTm="20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114A2C-46B2-41D5-A17F-13F02F93AAC9}"/>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2761D1EA-9905-4989-A6D5-60F0D176437A}"/>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6E9EC136-B956-439B-BD24-1DD773C1C2F2}"/>
              </a:ext>
            </a:extLst>
          </p:cNvPr>
          <p:cNvSpPr>
            <a:spLocks noGrp="1"/>
          </p:cNvSpPr>
          <p:nvPr>
            <p:ph type="sldNum" sz="quarter" idx="12"/>
          </p:nvPr>
        </p:nvSpPr>
        <p:spPr/>
        <p:txBody>
          <a:bodyPr/>
          <a:lstStyle>
            <a:lvl1pPr>
              <a:defRPr/>
            </a:lvl1pPr>
          </a:lstStyle>
          <a:p>
            <a:pPr>
              <a:defRPr/>
            </a:pPr>
            <a:fld id="{5F884B48-73C8-40F7-9A17-B144EBF9084D}" type="slidenum">
              <a:rPr lang="de-DE" altLang="de-DE"/>
              <a:pPr>
                <a:defRPr/>
              </a:pPr>
              <a:t>‹Nr.›</a:t>
            </a:fld>
            <a:endParaRPr lang="de-DE" altLang="de-DE"/>
          </a:p>
        </p:txBody>
      </p:sp>
    </p:spTree>
    <p:extLst>
      <p:ext uri="{BB962C8B-B14F-4D97-AF65-F5344CB8AC3E}">
        <p14:creationId xmlns:p14="http://schemas.microsoft.com/office/powerpoint/2010/main" val="1078231634"/>
      </p:ext>
    </p:extLst>
  </p:cSld>
  <p:clrMapOvr>
    <a:masterClrMapping/>
  </p:clrMapOvr>
  <p:transition spd="slow" advClick="0" advTm="20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9715092-8F02-46E3-8187-86688EFC26EB}"/>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4194ACC1-418A-4299-A816-198DFA7E7F30}"/>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1AC13ECF-BF4C-4B7F-971A-9957EAF2F9EF}"/>
              </a:ext>
            </a:extLst>
          </p:cNvPr>
          <p:cNvSpPr>
            <a:spLocks noGrp="1"/>
          </p:cNvSpPr>
          <p:nvPr>
            <p:ph type="sldNum" sz="quarter" idx="12"/>
          </p:nvPr>
        </p:nvSpPr>
        <p:spPr/>
        <p:txBody>
          <a:bodyPr/>
          <a:lstStyle>
            <a:lvl1pPr>
              <a:defRPr/>
            </a:lvl1pPr>
          </a:lstStyle>
          <a:p>
            <a:pPr>
              <a:defRPr/>
            </a:pPr>
            <a:fld id="{CC2E5164-C941-4C58-B291-13AE86CC7576}" type="slidenum">
              <a:rPr lang="de-DE" altLang="de-DE"/>
              <a:pPr>
                <a:defRPr/>
              </a:pPr>
              <a:t>‹Nr.›</a:t>
            </a:fld>
            <a:endParaRPr lang="de-DE" altLang="de-DE"/>
          </a:p>
        </p:txBody>
      </p:sp>
    </p:spTree>
    <p:extLst>
      <p:ext uri="{BB962C8B-B14F-4D97-AF65-F5344CB8AC3E}">
        <p14:creationId xmlns:p14="http://schemas.microsoft.com/office/powerpoint/2010/main" val="1548111464"/>
      </p:ext>
    </p:extLst>
  </p:cSld>
  <p:clrMapOvr>
    <a:masterClrMapping/>
  </p:clrMapOvr>
  <p:transition spd="slow" advClick="0" advTm="20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5" name="Bild 10">
            <a:extLst>
              <a:ext uri="{FF2B5EF4-FFF2-40B4-BE49-F238E27FC236}">
                <a16:creationId xmlns:a16="http://schemas.microsoft.com/office/drawing/2014/main" id="{83BEF7D6-34A5-4ED0-9674-1E375CE0AA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43688" y="214313"/>
            <a:ext cx="221456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755576" y="2780928"/>
            <a:ext cx="4824536" cy="720080"/>
          </a:xfrm>
        </p:spPr>
        <p:txBody>
          <a:bodyPr>
            <a:noAutofit/>
          </a:bodyPr>
          <a:lstStyle>
            <a:lvl1pPr algn="l">
              <a:defRPr sz="4800">
                <a:latin typeface="Calibri" panose="020F0502020204030204" pitchFamily="34" charset="0"/>
                <a:cs typeface="Calibri" panose="020F0502020204030204" pitchFamily="34" charset="0"/>
              </a:defRPr>
            </a:lvl1pPr>
          </a:lstStyle>
          <a:p>
            <a:r>
              <a:rPr lang="de-DE" dirty="0"/>
              <a:t>Mastertitelformat bearbeiten</a:t>
            </a:r>
          </a:p>
        </p:txBody>
      </p:sp>
      <p:sp>
        <p:nvSpPr>
          <p:cNvPr id="3" name="Untertitel 2"/>
          <p:cNvSpPr>
            <a:spLocks noGrp="1"/>
          </p:cNvSpPr>
          <p:nvPr>
            <p:ph type="subTitle" idx="1"/>
          </p:nvPr>
        </p:nvSpPr>
        <p:spPr>
          <a:xfrm>
            <a:off x="755576" y="2348880"/>
            <a:ext cx="4536504" cy="644872"/>
          </a:xfrm>
        </p:spPr>
        <p:txBody>
          <a:bodyPr>
            <a:normAutofit/>
          </a:bodyPr>
          <a:lstStyle>
            <a:lvl1pPr marL="0" indent="0" algn="l">
              <a:buNone/>
              <a:defRPr sz="2000">
                <a:solidFill>
                  <a:schemeClr val="tx1">
                    <a:tint val="75000"/>
                  </a:schemeClr>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Master-Untertitelformat bearbeiten</a:t>
            </a:r>
          </a:p>
        </p:txBody>
      </p:sp>
      <p:sp>
        <p:nvSpPr>
          <p:cNvPr id="21" name="Textplatzhalter 20"/>
          <p:cNvSpPr>
            <a:spLocks noGrp="1"/>
          </p:cNvSpPr>
          <p:nvPr>
            <p:ph type="body" sz="quarter" idx="11"/>
          </p:nvPr>
        </p:nvSpPr>
        <p:spPr>
          <a:xfrm>
            <a:off x="6228184" y="5805264"/>
            <a:ext cx="2520280" cy="576064"/>
          </a:xfrm>
        </p:spPr>
        <p:txBody>
          <a:bodyPr>
            <a:noAutofit/>
          </a:bodyPr>
          <a:lstStyle>
            <a:lvl1pPr marL="0" indent="0">
              <a:buNone/>
              <a:defRPr sz="1800" baseline="0">
                <a:latin typeface="Calibri" panose="020F0502020204030204" pitchFamily="34" charset="0"/>
                <a:cs typeface="Calibri" panose="020F0502020204030204" pitchFamily="34" charset="0"/>
              </a:defRPr>
            </a:lvl1pPr>
          </a:lstStyle>
          <a:p>
            <a:pPr lvl="0"/>
            <a:r>
              <a:rPr lang="de-DE" dirty="0"/>
              <a:t>Mastertextformat bearbeiten</a:t>
            </a:r>
          </a:p>
          <a:p>
            <a:pPr lvl="1"/>
            <a:r>
              <a:rPr lang="de-DE" dirty="0"/>
              <a:t>Zweite Ebene</a:t>
            </a:r>
          </a:p>
        </p:txBody>
      </p:sp>
    </p:spTree>
    <p:extLst>
      <p:ext uri="{BB962C8B-B14F-4D97-AF65-F5344CB8AC3E}">
        <p14:creationId xmlns:p14="http://schemas.microsoft.com/office/powerpoint/2010/main" val="1921812090"/>
      </p:ext>
    </p:extLst>
  </p:cSld>
  <p:clrMapOvr>
    <a:masterClrMapping/>
  </p:clrMapOvr>
  <p:transition spd="slow" advClick="0" advTm="20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mit zwei bildern">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38FFCF33-F64E-49E6-80B3-8BC57D450C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15063"/>
            <a:ext cx="178593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 10">
            <a:extLst>
              <a:ext uri="{FF2B5EF4-FFF2-40B4-BE49-F238E27FC236}">
                <a16:creationId xmlns:a16="http://schemas.microsoft.com/office/drawing/2014/main" id="{648C9547-1237-43AD-9038-38D1B05B0C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6563" y="214313"/>
            <a:ext cx="20589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ormAutofit/>
          </a:bodyPr>
          <a:lstStyle>
            <a:lvl1pPr algn="l">
              <a:defRPr sz="2800" b="0">
                <a:latin typeface="Calibri" panose="020F0502020204030204" pitchFamily="34" charset="0"/>
                <a:cs typeface="Calibri" panose="020F0502020204030204" pitchFamily="34" charset="0"/>
              </a:defRPr>
            </a:lvl1pPr>
          </a:lstStyle>
          <a:p>
            <a:r>
              <a:rPr lang="de-DE" dirty="0"/>
              <a:t>Mastertitelformat bearbeiten</a:t>
            </a:r>
          </a:p>
        </p:txBody>
      </p:sp>
      <p:sp>
        <p:nvSpPr>
          <p:cNvPr id="10" name="Textplatzhalter 9"/>
          <p:cNvSpPr>
            <a:spLocks noGrp="1"/>
          </p:cNvSpPr>
          <p:nvPr>
            <p:ph type="body" sz="quarter" idx="10"/>
          </p:nvPr>
        </p:nvSpPr>
        <p:spPr>
          <a:xfrm>
            <a:off x="467544" y="1628775"/>
            <a:ext cx="5400675" cy="4752975"/>
          </a:xfrm>
        </p:spPr>
        <p:txBody>
          <a:bodyPr/>
          <a:lstStyle>
            <a:lvl1pPr marL="0" indent="0">
              <a:buNone/>
              <a:defRPr sz="2000" b="1" u="none">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2000">
                <a:latin typeface="Calibri" panose="020F0502020204030204" pitchFamily="34" charset="0"/>
                <a:cs typeface="Calibri" panose="020F0502020204030204" pitchFamily="34" charset="0"/>
              </a:defRPr>
            </a:lvl3pPr>
          </a:lstStyle>
          <a:p>
            <a:pPr lvl="0"/>
            <a:r>
              <a:rPr lang="de-DE" dirty="0"/>
              <a:t>Mastertextformat bearbeiten</a:t>
            </a:r>
          </a:p>
          <a:p>
            <a:pPr lvl="1"/>
            <a:r>
              <a:rPr lang="de-DE" dirty="0"/>
              <a:t>Zweite Ebene</a:t>
            </a:r>
          </a:p>
          <a:p>
            <a:pPr lvl="2"/>
            <a:r>
              <a:rPr lang="de-DE" dirty="0"/>
              <a:t>Dritte Ebene</a:t>
            </a:r>
          </a:p>
        </p:txBody>
      </p:sp>
      <p:sp>
        <p:nvSpPr>
          <p:cNvPr id="12" name="Bildplatzhalter 11"/>
          <p:cNvSpPr>
            <a:spLocks noGrp="1"/>
          </p:cNvSpPr>
          <p:nvPr>
            <p:ph type="pic" sz="quarter" idx="11"/>
          </p:nvPr>
        </p:nvSpPr>
        <p:spPr>
          <a:xfrm>
            <a:off x="5940425" y="1628775"/>
            <a:ext cx="2735263" cy="2160265"/>
          </a:xfrm>
        </p:spPr>
        <p:txBody>
          <a:bodyPr rtlCol="0">
            <a:normAutofit/>
          </a:bodyPr>
          <a:lstStyle/>
          <a:p>
            <a:pPr lvl="0"/>
            <a:r>
              <a:rPr lang="de-DE" noProof="0"/>
              <a:t>Bild auf Platzhalter ziehen oder durch Klicken auf Symbol hinzufügen</a:t>
            </a:r>
          </a:p>
        </p:txBody>
      </p:sp>
      <p:sp>
        <p:nvSpPr>
          <p:cNvPr id="5" name="Bildplatzhalter 11"/>
          <p:cNvSpPr>
            <a:spLocks noGrp="1"/>
          </p:cNvSpPr>
          <p:nvPr>
            <p:ph type="pic" sz="quarter" idx="12"/>
          </p:nvPr>
        </p:nvSpPr>
        <p:spPr>
          <a:xfrm>
            <a:off x="5940152" y="3933056"/>
            <a:ext cx="2735263" cy="2448272"/>
          </a:xfrm>
        </p:spPr>
        <p:txBody>
          <a:bodyPr rtlCol="0">
            <a:normAutofit/>
          </a:bodyPr>
          <a:lstStyle/>
          <a:p>
            <a:pPr lvl="0"/>
            <a:r>
              <a:rPr lang="de-DE" noProof="0"/>
              <a:t>Bild auf Platzhalter ziehen oder durch Klicken auf Symbol hinzufügen</a:t>
            </a:r>
          </a:p>
        </p:txBody>
      </p:sp>
    </p:spTree>
    <p:extLst>
      <p:ext uri="{BB962C8B-B14F-4D97-AF65-F5344CB8AC3E}">
        <p14:creationId xmlns:p14="http://schemas.microsoft.com/office/powerpoint/2010/main" val="141623834"/>
      </p:ext>
    </p:extLst>
  </p:cSld>
  <p:clrMapOvr>
    <a:masterClrMapping/>
  </p:clrMapOvr>
  <p:transition spd="slow" advClick="0"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645E5A-27A5-4239-B13A-3BD85FEAB195}"/>
              </a:ext>
            </a:extLst>
          </p:cNvPr>
          <p:cNvSpPr>
            <a:spLocks noGrp="1"/>
          </p:cNvSpPr>
          <p:nvPr>
            <p:ph type="title"/>
          </p:nvPr>
        </p:nvSpPr>
        <p:spPr>
          <a:xfrm>
            <a:off x="623888" y="1709738"/>
            <a:ext cx="7886700" cy="2852737"/>
          </a:xfrm>
        </p:spPr>
        <p:txBody>
          <a:bodyPr anchor="b"/>
          <a:lstStyle>
            <a:lvl1pPr>
              <a:defRPr sz="6000"/>
            </a:lvl1pPr>
          </a:lstStyle>
          <a:p>
            <a:r>
              <a:rPr lang="de-DE"/>
              <a:t>Mastertitelformat bearbeiten</a:t>
            </a:r>
            <a:endParaRPr lang="en-GB"/>
          </a:p>
        </p:txBody>
      </p:sp>
      <p:sp>
        <p:nvSpPr>
          <p:cNvPr id="3" name="Textplatzhalter 2">
            <a:extLst>
              <a:ext uri="{FF2B5EF4-FFF2-40B4-BE49-F238E27FC236}">
                <a16:creationId xmlns:a16="http://schemas.microsoft.com/office/drawing/2014/main" id="{7BEBF49E-384D-4541-BD8C-3575A2010B75}"/>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11721E5-E9BE-4360-8F2C-AE297A7A07BA}"/>
              </a:ext>
            </a:extLst>
          </p:cNvPr>
          <p:cNvSpPr>
            <a:spLocks noGrp="1"/>
          </p:cNvSpPr>
          <p:nvPr>
            <p:ph type="dt" sz="half" idx="10"/>
          </p:nvPr>
        </p:nvSpPr>
        <p:spPr/>
        <p:txBody>
          <a:bodyPr/>
          <a:lstStyle>
            <a:lvl1pPr>
              <a:defRPr/>
            </a:lvl1pPr>
          </a:lstStyle>
          <a:p>
            <a:pPr>
              <a:defRPr/>
            </a:pPr>
            <a:fld id="{03EE8279-C474-4A58-A4C1-5CC3852B4534}" type="datetimeFigureOut">
              <a:rPr lang="en-GB"/>
              <a:pPr>
                <a:defRPr/>
              </a:pPr>
              <a:t>10/03/2020</a:t>
            </a:fld>
            <a:endParaRPr lang="en-GB" dirty="0"/>
          </a:p>
        </p:txBody>
      </p:sp>
      <p:sp>
        <p:nvSpPr>
          <p:cNvPr id="5" name="Fußzeilenplatzhalter 4">
            <a:extLst>
              <a:ext uri="{FF2B5EF4-FFF2-40B4-BE49-F238E27FC236}">
                <a16:creationId xmlns:a16="http://schemas.microsoft.com/office/drawing/2014/main" id="{1D6D4761-BA7F-486C-A858-16EE4FC20D0F}"/>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EE12E1F5-E717-4B88-9578-5B745D73702F}"/>
              </a:ext>
            </a:extLst>
          </p:cNvPr>
          <p:cNvSpPr>
            <a:spLocks noGrp="1"/>
          </p:cNvSpPr>
          <p:nvPr>
            <p:ph type="sldNum" sz="quarter" idx="12"/>
          </p:nvPr>
        </p:nvSpPr>
        <p:spPr/>
        <p:txBody>
          <a:bodyPr/>
          <a:lstStyle>
            <a:lvl1pPr>
              <a:defRPr/>
            </a:lvl1pPr>
          </a:lstStyle>
          <a:p>
            <a:pPr>
              <a:defRPr/>
            </a:pPr>
            <a:fld id="{1EA8AD5E-B859-4560-AE9C-EE09D9D65838}" type="slidenum">
              <a:rPr lang="en-GB"/>
              <a:pPr>
                <a:defRPr/>
              </a:pPr>
              <a:t>‹Nr.›</a:t>
            </a:fld>
            <a:endParaRPr lang="en-GB" dirty="0"/>
          </a:p>
        </p:txBody>
      </p:sp>
    </p:spTree>
    <p:extLst>
      <p:ext uri="{BB962C8B-B14F-4D97-AF65-F5344CB8AC3E}">
        <p14:creationId xmlns:p14="http://schemas.microsoft.com/office/powerpoint/2010/main" val="2755192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BDFBA6-F84A-4B63-8D70-D38F1BE4ACA8}"/>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CF3AB4CE-A51E-4D0D-BE23-1AE55E75E4A1}"/>
              </a:ext>
            </a:extLst>
          </p:cNvPr>
          <p:cNvSpPr>
            <a:spLocks noGrp="1"/>
          </p:cNvSpPr>
          <p:nvPr>
            <p:ph sz="half" idx="1"/>
          </p:nvPr>
        </p:nvSpPr>
        <p:spPr>
          <a:xfrm>
            <a:off x="62865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0CC0CD8F-B676-4E5B-A1F8-45A7B20B9B99}"/>
              </a:ext>
            </a:extLst>
          </p:cNvPr>
          <p:cNvSpPr>
            <a:spLocks noGrp="1"/>
          </p:cNvSpPr>
          <p:nvPr>
            <p:ph sz="half" idx="2"/>
          </p:nvPr>
        </p:nvSpPr>
        <p:spPr>
          <a:xfrm>
            <a:off x="464820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3">
            <a:extLst>
              <a:ext uri="{FF2B5EF4-FFF2-40B4-BE49-F238E27FC236}">
                <a16:creationId xmlns:a16="http://schemas.microsoft.com/office/drawing/2014/main" id="{3AFFD888-38FD-4230-A647-631B0E620CB6}"/>
              </a:ext>
            </a:extLst>
          </p:cNvPr>
          <p:cNvSpPr>
            <a:spLocks noGrp="1"/>
          </p:cNvSpPr>
          <p:nvPr>
            <p:ph type="dt" sz="half" idx="10"/>
          </p:nvPr>
        </p:nvSpPr>
        <p:spPr/>
        <p:txBody>
          <a:bodyPr/>
          <a:lstStyle>
            <a:lvl1pPr>
              <a:defRPr/>
            </a:lvl1pPr>
          </a:lstStyle>
          <a:p>
            <a:pPr>
              <a:defRPr/>
            </a:pPr>
            <a:fld id="{3F6E6DAC-86E7-4E89-BE53-5FBE4251A661}" type="datetimeFigureOut">
              <a:rPr lang="en-GB"/>
              <a:pPr>
                <a:defRPr/>
              </a:pPr>
              <a:t>10/03/2020</a:t>
            </a:fld>
            <a:endParaRPr lang="en-GB" dirty="0"/>
          </a:p>
        </p:txBody>
      </p:sp>
      <p:sp>
        <p:nvSpPr>
          <p:cNvPr id="6" name="Fußzeilenplatzhalter 4">
            <a:extLst>
              <a:ext uri="{FF2B5EF4-FFF2-40B4-BE49-F238E27FC236}">
                <a16:creationId xmlns:a16="http://schemas.microsoft.com/office/drawing/2014/main" id="{FB372E79-3E5A-4713-8E56-8AB5CEBCC1EB}"/>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DD1DF3E8-22E9-440F-97E9-6A4F1009C548}"/>
              </a:ext>
            </a:extLst>
          </p:cNvPr>
          <p:cNvSpPr>
            <a:spLocks noGrp="1"/>
          </p:cNvSpPr>
          <p:nvPr>
            <p:ph type="sldNum" sz="quarter" idx="12"/>
          </p:nvPr>
        </p:nvSpPr>
        <p:spPr/>
        <p:txBody>
          <a:bodyPr/>
          <a:lstStyle>
            <a:lvl1pPr>
              <a:defRPr/>
            </a:lvl1pPr>
          </a:lstStyle>
          <a:p>
            <a:pPr>
              <a:defRPr/>
            </a:pPr>
            <a:fld id="{A2E0B017-A921-4689-A7F2-5024DA86378B}" type="slidenum">
              <a:rPr lang="en-GB"/>
              <a:pPr>
                <a:defRPr/>
              </a:pPr>
              <a:t>‹Nr.›</a:t>
            </a:fld>
            <a:endParaRPr lang="en-GB" dirty="0"/>
          </a:p>
        </p:txBody>
      </p:sp>
    </p:spTree>
    <p:extLst>
      <p:ext uri="{BB962C8B-B14F-4D97-AF65-F5344CB8AC3E}">
        <p14:creationId xmlns:p14="http://schemas.microsoft.com/office/powerpoint/2010/main" val="3017692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2EF5B-D7AD-4263-B70A-CFF6AF059967}"/>
              </a:ext>
            </a:extLst>
          </p:cNvPr>
          <p:cNvSpPr>
            <a:spLocks noGrp="1"/>
          </p:cNvSpPr>
          <p:nvPr>
            <p:ph type="title"/>
          </p:nvPr>
        </p:nvSpPr>
        <p:spPr>
          <a:xfrm>
            <a:off x="630238" y="365125"/>
            <a:ext cx="7886700" cy="1325563"/>
          </a:xfrm>
        </p:spPr>
        <p:txBody>
          <a:bodyPr/>
          <a:lstStyle/>
          <a:p>
            <a:r>
              <a:rPr lang="de-DE"/>
              <a:t>Mastertitelformat bearbeiten</a:t>
            </a:r>
            <a:endParaRPr lang="en-GB"/>
          </a:p>
        </p:txBody>
      </p:sp>
      <p:sp>
        <p:nvSpPr>
          <p:cNvPr id="3" name="Textplatzhalter 2">
            <a:extLst>
              <a:ext uri="{FF2B5EF4-FFF2-40B4-BE49-F238E27FC236}">
                <a16:creationId xmlns:a16="http://schemas.microsoft.com/office/drawing/2014/main" id="{8C48F55D-C165-48C6-BA5C-00D10596389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C6A4DBB-0F2E-4FA5-B70F-70CA47E2176A}"/>
              </a:ext>
            </a:extLst>
          </p:cNvPr>
          <p:cNvSpPr>
            <a:spLocks noGrp="1"/>
          </p:cNvSpPr>
          <p:nvPr>
            <p:ph sz="half" idx="2"/>
          </p:nvPr>
        </p:nvSpPr>
        <p:spPr>
          <a:xfrm>
            <a:off x="630238" y="2505075"/>
            <a:ext cx="386873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a:extLst>
              <a:ext uri="{FF2B5EF4-FFF2-40B4-BE49-F238E27FC236}">
                <a16:creationId xmlns:a16="http://schemas.microsoft.com/office/drawing/2014/main" id="{B02A8768-9D00-483A-A34B-B42C22414D1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F7B9191-C35B-4B5F-AEA0-5C9563754352}"/>
              </a:ext>
            </a:extLst>
          </p:cNvPr>
          <p:cNvSpPr>
            <a:spLocks noGrp="1"/>
          </p:cNvSpPr>
          <p:nvPr>
            <p:ph sz="quarter" idx="4"/>
          </p:nvPr>
        </p:nvSpPr>
        <p:spPr>
          <a:xfrm>
            <a:off x="4629150" y="2505075"/>
            <a:ext cx="38877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3">
            <a:extLst>
              <a:ext uri="{FF2B5EF4-FFF2-40B4-BE49-F238E27FC236}">
                <a16:creationId xmlns:a16="http://schemas.microsoft.com/office/drawing/2014/main" id="{3E087B4D-2981-46A2-99F0-13D53331CF55}"/>
              </a:ext>
            </a:extLst>
          </p:cNvPr>
          <p:cNvSpPr>
            <a:spLocks noGrp="1"/>
          </p:cNvSpPr>
          <p:nvPr>
            <p:ph type="dt" sz="half" idx="10"/>
          </p:nvPr>
        </p:nvSpPr>
        <p:spPr/>
        <p:txBody>
          <a:bodyPr/>
          <a:lstStyle>
            <a:lvl1pPr>
              <a:defRPr/>
            </a:lvl1pPr>
          </a:lstStyle>
          <a:p>
            <a:pPr>
              <a:defRPr/>
            </a:pPr>
            <a:fld id="{4BBE1B54-1B47-4C0F-8F82-907C79AED2DC}" type="datetimeFigureOut">
              <a:rPr lang="en-GB"/>
              <a:pPr>
                <a:defRPr/>
              </a:pPr>
              <a:t>10/03/2020</a:t>
            </a:fld>
            <a:endParaRPr lang="en-GB" dirty="0"/>
          </a:p>
        </p:txBody>
      </p:sp>
      <p:sp>
        <p:nvSpPr>
          <p:cNvPr id="8" name="Fußzeilenplatzhalter 4">
            <a:extLst>
              <a:ext uri="{FF2B5EF4-FFF2-40B4-BE49-F238E27FC236}">
                <a16:creationId xmlns:a16="http://schemas.microsoft.com/office/drawing/2014/main" id="{9BACFD8C-1A19-4427-8796-EC4AC66ECE68}"/>
              </a:ext>
            </a:extLst>
          </p:cNvPr>
          <p:cNvSpPr>
            <a:spLocks noGrp="1"/>
          </p:cNvSpPr>
          <p:nvPr>
            <p:ph type="ftr" sz="quarter" idx="11"/>
          </p:nvPr>
        </p:nvSpPr>
        <p:spPr/>
        <p:txBody>
          <a:bodyPr/>
          <a:lstStyle>
            <a:lvl1pPr>
              <a:defRPr/>
            </a:lvl1pPr>
          </a:lstStyle>
          <a:p>
            <a:pPr>
              <a:defRPr/>
            </a:pPr>
            <a:endParaRPr lang="en-GB"/>
          </a:p>
        </p:txBody>
      </p:sp>
      <p:sp>
        <p:nvSpPr>
          <p:cNvPr id="9" name="Foliennummernplatzhalter 5">
            <a:extLst>
              <a:ext uri="{FF2B5EF4-FFF2-40B4-BE49-F238E27FC236}">
                <a16:creationId xmlns:a16="http://schemas.microsoft.com/office/drawing/2014/main" id="{3B4C0F59-9E08-4E54-BB08-9D774A5DB520}"/>
              </a:ext>
            </a:extLst>
          </p:cNvPr>
          <p:cNvSpPr>
            <a:spLocks noGrp="1"/>
          </p:cNvSpPr>
          <p:nvPr>
            <p:ph type="sldNum" sz="quarter" idx="12"/>
          </p:nvPr>
        </p:nvSpPr>
        <p:spPr/>
        <p:txBody>
          <a:bodyPr/>
          <a:lstStyle>
            <a:lvl1pPr>
              <a:defRPr/>
            </a:lvl1pPr>
          </a:lstStyle>
          <a:p>
            <a:pPr>
              <a:defRPr/>
            </a:pPr>
            <a:fld id="{E5672295-EB9C-4291-B4BD-963C2AD14E2A}" type="slidenum">
              <a:rPr lang="en-GB"/>
              <a:pPr>
                <a:defRPr/>
              </a:pPr>
              <a:t>‹Nr.›</a:t>
            </a:fld>
            <a:endParaRPr lang="en-GB" dirty="0"/>
          </a:p>
        </p:txBody>
      </p:sp>
    </p:spTree>
    <p:extLst>
      <p:ext uri="{BB962C8B-B14F-4D97-AF65-F5344CB8AC3E}">
        <p14:creationId xmlns:p14="http://schemas.microsoft.com/office/powerpoint/2010/main" val="167856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B9C547-E00A-49EE-B00D-368141A22716}"/>
              </a:ext>
            </a:extLst>
          </p:cNvPr>
          <p:cNvSpPr>
            <a:spLocks noGrp="1"/>
          </p:cNvSpPr>
          <p:nvPr>
            <p:ph type="title"/>
          </p:nvPr>
        </p:nvSpPr>
        <p:spPr/>
        <p:txBody>
          <a:bodyPr/>
          <a:lstStyle/>
          <a:p>
            <a:r>
              <a:rPr lang="de-DE"/>
              <a:t>Mastertitelformat bearbeiten</a:t>
            </a:r>
            <a:endParaRPr lang="en-GB"/>
          </a:p>
        </p:txBody>
      </p:sp>
      <p:sp>
        <p:nvSpPr>
          <p:cNvPr id="3" name="Datumsplatzhalter 3">
            <a:extLst>
              <a:ext uri="{FF2B5EF4-FFF2-40B4-BE49-F238E27FC236}">
                <a16:creationId xmlns:a16="http://schemas.microsoft.com/office/drawing/2014/main" id="{EF8F1811-87C4-4B93-AB66-37CC50DE448A}"/>
              </a:ext>
            </a:extLst>
          </p:cNvPr>
          <p:cNvSpPr>
            <a:spLocks noGrp="1"/>
          </p:cNvSpPr>
          <p:nvPr>
            <p:ph type="dt" sz="half" idx="10"/>
          </p:nvPr>
        </p:nvSpPr>
        <p:spPr/>
        <p:txBody>
          <a:bodyPr/>
          <a:lstStyle>
            <a:lvl1pPr>
              <a:defRPr/>
            </a:lvl1pPr>
          </a:lstStyle>
          <a:p>
            <a:pPr>
              <a:defRPr/>
            </a:pPr>
            <a:fld id="{306303C1-A17F-49E7-93F0-B2EEABD9A2AE}" type="datetimeFigureOut">
              <a:rPr lang="en-GB"/>
              <a:pPr>
                <a:defRPr/>
              </a:pPr>
              <a:t>10/03/2020</a:t>
            </a:fld>
            <a:endParaRPr lang="en-GB" dirty="0"/>
          </a:p>
        </p:txBody>
      </p:sp>
      <p:sp>
        <p:nvSpPr>
          <p:cNvPr id="4" name="Fußzeilenplatzhalter 4">
            <a:extLst>
              <a:ext uri="{FF2B5EF4-FFF2-40B4-BE49-F238E27FC236}">
                <a16:creationId xmlns:a16="http://schemas.microsoft.com/office/drawing/2014/main" id="{41A873F1-A3A1-41EB-A6FC-B99A8D394CEC}"/>
              </a:ext>
            </a:extLst>
          </p:cNvPr>
          <p:cNvSpPr>
            <a:spLocks noGrp="1"/>
          </p:cNvSpPr>
          <p:nvPr>
            <p:ph type="ftr" sz="quarter" idx="11"/>
          </p:nvPr>
        </p:nvSpPr>
        <p:spPr/>
        <p:txBody>
          <a:bodyPr/>
          <a:lstStyle>
            <a:lvl1pPr>
              <a:defRPr/>
            </a:lvl1pPr>
          </a:lstStyle>
          <a:p>
            <a:pPr>
              <a:defRPr/>
            </a:pPr>
            <a:endParaRPr lang="en-GB"/>
          </a:p>
        </p:txBody>
      </p:sp>
      <p:sp>
        <p:nvSpPr>
          <p:cNvPr id="5" name="Foliennummernplatzhalter 5">
            <a:extLst>
              <a:ext uri="{FF2B5EF4-FFF2-40B4-BE49-F238E27FC236}">
                <a16:creationId xmlns:a16="http://schemas.microsoft.com/office/drawing/2014/main" id="{FB7A1DC1-A66F-4667-ACD4-FEFC26000FF8}"/>
              </a:ext>
            </a:extLst>
          </p:cNvPr>
          <p:cNvSpPr>
            <a:spLocks noGrp="1"/>
          </p:cNvSpPr>
          <p:nvPr>
            <p:ph type="sldNum" sz="quarter" idx="12"/>
          </p:nvPr>
        </p:nvSpPr>
        <p:spPr/>
        <p:txBody>
          <a:bodyPr/>
          <a:lstStyle>
            <a:lvl1pPr>
              <a:defRPr/>
            </a:lvl1pPr>
          </a:lstStyle>
          <a:p>
            <a:pPr>
              <a:defRPr/>
            </a:pPr>
            <a:fld id="{BF928FD8-1D78-451E-B61D-29D333357BC1}" type="slidenum">
              <a:rPr lang="en-GB"/>
              <a:pPr>
                <a:defRPr/>
              </a:pPr>
              <a:t>‹Nr.›</a:t>
            </a:fld>
            <a:endParaRPr lang="en-GB" dirty="0"/>
          </a:p>
        </p:txBody>
      </p:sp>
    </p:spTree>
    <p:extLst>
      <p:ext uri="{BB962C8B-B14F-4D97-AF65-F5344CB8AC3E}">
        <p14:creationId xmlns:p14="http://schemas.microsoft.com/office/powerpoint/2010/main" val="1102934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451AC206-1FB4-412A-98A4-88F4D9E4C3A0}"/>
              </a:ext>
            </a:extLst>
          </p:cNvPr>
          <p:cNvSpPr>
            <a:spLocks noGrp="1"/>
          </p:cNvSpPr>
          <p:nvPr>
            <p:ph type="dt" sz="half" idx="10"/>
          </p:nvPr>
        </p:nvSpPr>
        <p:spPr/>
        <p:txBody>
          <a:bodyPr/>
          <a:lstStyle>
            <a:lvl1pPr>
              <a:defRPr/>
            </a:lvl1pPr>
          </a:lstStyle>
          <a:p>
            <a:pPr>
              <a:defRPr/>
            </a:pPr>
            <a:fld id="{6F14B795-37B6-4A15-ABED-70530D8C896E}" type="datetimeFigureOut">
              <a:rPr lang="en-GB"/>
              <a:pPr>
                <a:defRPr/>
              </a:pPr>
              <a:t>10/03/2020</a:t>
            </a:fld>
            <a:endParaRPr lang="en-GB" dirty="0"/>
          </a:p>
        </p:txBody>
      </p:sp>
      <p:sp>
        <p:nvSpPr>
          <p:cNvPr id="3" name="Fußzeilenplatzhalter 4">
            <a:extLst>
              <a:ext uri="{FF2B5EF4-FFF2-40B4-BE49-F238E27FC236}">
                <a16:creationId xmlns:a16="http://schemas.microsoft.com/office/drawing/2014/main" id="{77C56B7C-F924-40C1-9229-E9FCFD5A46C7}"/>
              </a:ext>
            </a:extLst>
          </p:cNvPr>
          <p:cNvSpPr>
            <a:spLocks noGrp="1"/>
          </p:cNvSpPr>
          <p:nvPr>
            <p:ph type="ftr" sz="quarter" idx="11"/>
          </p:nvPr>
        </p:nvSpPr>
        <p:spPr/>
        <p:txBody>
          <a:bodyPr/>
          <a:lstStyle>
            <a:lvl1pPr>
              <a:defRPr/>
            </a:lvl1pPr>
          </a:lstStyle>
          <a:p>
            <a:pPr>
              <a:defRPr/>
            </a:pPr>
            <a:endParaRPr lang="en-GB"/>
          </a:p>
        </p:txBody>
      </p:sp>
      <p:sp>
        <p:nvSpPr>
          <p:cNvPr id="4" name="Foliennummernplatzhalter 5">
            <a:extLst>
              <a:ext uri="{FF2B5EF4-FFF2-40B4-BE49-F238E27FC236}">
                <a16:creationId xmlns:a16="http://schemas.microsoft.com/office/drawing/2014/main" id="{205E3AD4-7455-4CE0-B6E0-F634D305A758}"/>
              </a:ext>
            </a:extLst>
          </p:cNvPr>
          <p:cNvSpPr>
            <a:spLocks noGrp="1"/>
          </p:cNvSpPr>
          <p:nvPr>
            <p:ph type="sldNum" sz="quarter" idx="12"/>
          </p:nvPr>
        </p:nvSpPr>
        <p:spPr/>
        <p:txBody>
          <a:bodyPr/>
          <a:lstStyle>
            <a:lvl1pPr>
              <a:defRPr/>
            </a:lvl1pPr>
          </a:lstStyle>
          <a:p>
            <a:pPr>
              <a:defRPr/>
            </a:pPr>
            <a:fld id="{C72BAA43-646F-4FED-AC4E-71BB66572BF2}" type="slidenum">
              <a:rPr lang="en-GB"/>
              <a:pPr>
                <a:defRPr/>
              </a:pPr>
              <a:t>‹Nr.›</a:t>
            </a:fld>
            <a:endParaRPr lang="en-GB" dirty="0"/>
          </a:p>
        </p:txBody>
      </p:sp>
    </p:spTree>
    <p:extLst>
      <p:ext uri="{BB962C8B-B14F-4D97-AF65-F5344CB8AC3E}">
        <p14:creationId xmlns:p14="http://schemas.microsoft.com/office/powerpoint/2010/main" val="228090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4BED5E-A6F7-4901-A7E2-5E9D0F4A3595}"/>
              </a:ext>
            </a:extLst>
          </p:cNvPr>
          <p:cNvSpPr>
            <a:spLocks noGrp="1"/>
          </p:cNvSpPr>
          <p:nvPr>
            <p:ph type="title"/>
          </p:nvPr>
        </p:nvSpPr>
        <p:spPr>
          <a:xfrm>
            <a:off x="630238" y="457200"/>
            <a:ext cx="2949575" cy="1600200"/>
          </a:xfrm>
        </p:spPr>
        <p:txBody>
          <a:bodyPr anchor="b"/>
          <a:lstStyle>
            <a:lvl1pPr>
              <a:defRPr sz="3200"/>
            </a:lvl1pPr>
          </a:lstStyle>
          <a:p>
            <a:r>
              <a:rPr lang="de-DE"/>
              <a:t>Mastertitelformat bearbeiten</a:t>
            </a:r>
            <a:endParaRPr lang="en-GB"/>
          </a:p>
        </p:txBody>
      </p:sp>
      <p:sp>
        <p:nvSpPr>
          <p:cNvPr id="3" name="Inhaltsplatzhalter 2">
            <a:extLst>
              <a:ext uri="{FF2B5EF4-FFF2-40B4-BE49-F238E27FC236}">
                <a16:creationId xmlns:a16="http://schemas.microsoft.com/office/drawing/2014/main" id="{112A6D46-A629-4241-8CA0-7F4DE7E883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a:extLst>
              <a:ext uri="{FF2B5EF4-FFF2-40B4-BE49-F238E27FC236}">
                <a16:creationId xmlns:a16="http://schemas.microsoft.com/office/drawing/2014/main" id="{618F75C1-D190-470F-8FA7-72220E9E726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EE363531-1091-43A3-A440-53076113D203}"/>
              </a:ext>
            </a:extLst>
          </p:cNvPr>
          <p:cNvSpPr>
            <a:spLocks noGrp="1"/>
          </p:cNvSpPr>
          <p:nvPr>
            <p:ph type="dt" sz="half" idx="10"/>
          </p:nvPr>
        </p:nvSpPr>
        <p:spPr/>
        <p:txBody>
          <a:bodyPr/>
          <a:lstStyle>
            <a:lvl1pPr>
              <a:defRPr/>
            </a:lvl1pPr>
          </a:lstStyle>
          <a:p>
            <a:pPr>
              <a:defRPr/>
            </a:pPr>
            <a:fld id="{162C3871-EF66-4ECD-96C4-FDBDF26B5CE3}" type="datetimeFigureOut">
              <a:rPr lang="en-GB"/>
              <a:pPr>
                <a:defRPr/>
              </a:pPr>
              <a:t>10/03/2020</a:t>
            </a:fld>
            <a:endParaRPr lang="en-GB" dirty="0"/>
          </a:p>
        </p:txBody>
      </p:sp>
      <p:sp>
        <p:nvSpPr>
          <p:cNvPr id="6" name="Fußzeilenplatzhalter 4">
            <a:extLst>
              <a:ext uri="{FF2B5EF4-FFF2-40B4-BE49-F238E27FC236}">
                <a16:creationId xmlns:a16="http://schemas.microsoft.com/office/drawing/2014/main" id="{C2C74CE9-255C-4579-BBF2-4CD56A0E524C}"/>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5847DF69-CAC2-4CAA-AC27-BA6524A87F17}"/>
              </a:ext>
            </a:extLst>
          </p:cNvPr>
          <p:cNvSpPr>
            <a:spLocks noGrp="1"/>
          </p:cNvSpPr>
          <p:nvPr>
            <p:ph type="sldNum" sz="quarter" idx="12"/>
          </p:nvPr>
        </p:nvSpPr>
        <p:spPr/>
        <p:txBody>
          <a:bodyPr/>
          <a:lstStyle>
            <a:lvl1pPr>
              <a:defRPr/>
            </a:lvl1pPr>
          </a:lstStyle>
          <a:p>
            <a:pPr>
              <a:defRPr/>
            </a:pPr>
            <a:fld id="{F9CA369B-1003-4B96-8B45-33EA060AA3BD}" type="slidenum">
              <a:rPr lang="en-GB"/>
              <a:pPr>
                <a:defRPr/>
              </a:pPr>
              <a:t>‹Nr.›</a:t>
            </a:fld>
            <a:endParaRPr lang="en-GB" dirty="0"/>
          </a:p>
        </p:txBody>
      </p:sp>
    </p:spTree>
    <p:extLst>
      <p:ext uri="{BB962C8B-B14F-4D97-AF65-F5344CB8AC3E}">
        <p14:creationId xmlns:p14="http://schemas.microsoft.com/office/powerpoint/2010/main" val="3978498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DB736A-66F2-47DB-A474-847DBCE8663E}"/>
              </a:ext>
            </a:extLst>
          </p:cNvPr>
          <p:cNvSpPr>
            <a:spLocks noGrp="1"/>
          </p:cNvSpPr>
          <p:nvPr>
            <p:ph type="title"/>
          </p:nvPr>
        </p:nvSpPr>
        <p:spPr>
          <a:xfrm>
            <a:off x="630238" y="457200"/>
            <a:ext cx="2949575" cy="1600200"/>
          </a:xfrm>
        </p:spPr>
        <p:txBody>
          <a:bodyPr anchor="b"/>
          <a:lstStyle>
            <a:lvl1pPr>
              <a:defRPr sz="3200"/>
            </a:lvl1pPr>
          </a:lstStyle>
          <a:p>
            <a:r>
              <a:rPr lang="de-DE"/>
              <a:t>Mastertitelformat bearbeiten</a:t>
            </a:r>
            <a:endParaRPr lang="en-GB"/>
          </a:p>
        </p:txBody>
      </p:sp>
      <p:sp>
        <p:nvSpPr>
          <p:cNvPr id="3" name="Bildplatzhalter 2">
            <a:extLst>
              <a:ext uri="{FF2B5EF4-FFF2-40B4-BE49-F238E27FC236}">
                <a16:creationId xmlns:a16="http://schemas.microsoft.com/office/drawing/2014/main" id="{DBD3FE8A-73DC-46C3-BD54-591A98DC6303}"/>
              </a:ext>
            </a:extLst>
          </p:cNvPr>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platzhalter 3">
            <a:extLst>
              <a:ext uri="{FF2B5EF4-FFF2-40B4-BE49-F238E27FC236}">
                <a16:creationId xmlns:a16="http://schemas.microsoft.com/office/drawing/2014/main" id="{42942698-5EFA-4DAD-8DC1-6F74D32E6AD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62D19E09-2315-46C3-A428-3813F985CEB7}"/>
              </a:ext>
            </a:extLst>
          </p:cNvPr>
          <p:cNvSpPr>
            <a:spLocks noGrp="1"/>
          </p:cNvSpPr>
          <p:nvPr>
            <p:ph type="dt" sz="half" idx="10"/>
          </p:nvPr>
        </p:nvSpPr>
        <p:spPr/>
        <p:txBody>
          <a:bodyPr/>
          <a:lstStyle>
            <a:lvl1pPr>
              <a:defRPr/>
            </a:lvl1pPr>
          </a:lstStyle>
          <a:p>
            <a:pPr>
              <a:defRPr/>
            </a:pPr>
            <a:fld id="{5EC92734-D90E-4722-A857-C37FF9DB61E2}" type="datetimeFigureOut">
              <a:rPr lang="en-GB"/>
              <a:pPr>
                <a:defRPr/>
              </a:pPr>
              <a:t>10/03/2020</a:t>
            </a:fld>
            <a:endParaRPr lang="en-GB" dirty="0"/>
          </a:p>
        </p:txBody>
      </p:sp>
      <p:sp>
        <p:nvSpPr>
          <p:cNvPr id="6" name="Fußzeilenplatzhalter 4">
            <a:extLst>
              <a:ext uri="{FF2B5EF4-FFF2-40B4-BE49-F238E27FC236}">
                <a16:creationId xmlns:a16="http://schemas.microsoft.com/office/drawing/2014/main" id="{C2DB2947-5DCE-4092-BDE8-C45B72A76A3A}"/>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F20C3824-2026-45BA-A14E-2358457E262D}"/>
              </a:ext>
            </a:extLst>
          </p:cNvPr>
          <p:cNvSpPr>
            <a:spLocks noGrp="1"/>
          </p:cNvSpPr>
          <p:nvPr>
            <p:ph type="sldNum" sz="quarter" idx="12"/>
          </p:nvPr>
        </p:nvSpPr>
        <p:spPr/>
        <p:txBody>
          <a:bodyPr/>
          <a:lstStyle>
            <a:lvl1pPr>
              <a:defRPr/>
            </a:lvl1pPr>
          </a:lstStyle>
          <a:p>
            <a:pPr>
              <a:defRPr/>
            </a:pPr>
            <a:fld id="{2E0A5FDD-389B-49B9-B17A-63556EA7D543}" type="slidenum">
              <a:rPr lang="en-GB"/>
              <a:pPr>
                <a:defRPr/>
              </a:pPr>
              <a:t>‹Nr.›</a:t>
            </a:fld>
            <a:endParaRPr lang="en-GB" dirty="0"/>
          </a:p>
        </p:txBody>
      </p:sp>
    </p:spTree>
    <p:extLst>
      <p:ext uri="{BB962C8B-B14F-4D97-AF65-F5344CB8AC3E}">
        <p14:creationId xmlns:p14="http://schemas.microsoft.com/office/powerpoint/2010/main" val="1624432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elplatzhalter 1">
            <a:extLst>
              <a:ext uri="{FF2B5EF4-FFF2-40B4-BE49-F238E27FC236}">
                <a16:creationId xmlns:a16="http://schemas.microsoft.com/office/drawing/2014/main" id="{E3550618-9AD1-478C-B73D-30C9319B6F2C}"/>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en-US"/>
              <a:t>Mastertitelformat bearbeiten</a:t>
            </a:r>
            <a:endParaRPr lang="en-GB" altLang="en-US"/>
          </a:p>
        </p:txBody>
      </p:sp>
      <p:sp>
        <p:nvSpPr>
          <p:cNvPr id="1027" name="Textplatzhalter 2">
            <a:extLst>
              <a:ext uri="{FF2B5EF4-FFF2-40B4-BE49-F238E27FC236}">
                <a16:creationId xmlns:a16="http://schemas.microsoft.com/office/drawing/2014/main" id="{100968E5-F029-4F6F-AAF3-A5164A851FCA}"/>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en-US"/>
              <a:t>Mastertextformat bearbeiten</a:t>
            </a:r>
          </a:p>
          <a:p>
            <a:pPr lvl="1"/>
            <a:r>
              <a:rPr lang="de-DE" altLang="en-US"/>
              <a:t>Zweite Ebene</a:t>
            </a:r>
          </a:p>
          <a:p>
            <a:pPr lvl="2"/>
            <a:r>
              <a:rPr lang="de-DE" altLang="en-US"/>
              <a:t>Dritte Ebene</a:t>
            </a:r>
          </a:p>
          <a:p>
            <a:pPr lvl="3"/>
            <a:r>
              <a:rPr lang="de-DE" altLang="en-US"/>
              <a:t>Vierte Ebene</a:t>
            </a:r>
          </a:p>
          <a:p>
            <a:pPr lvl="4"/>
            <a:r>
              <a:rPr lang="de-DE" altLang="en-US"/>
              <a:t>Fünfte Ebene</a:t>
            </a:r>
            <a:endParaRPr lang="en-GB" altLang="en-US"/>
          </a:p>
        </p:txBody>
      </p:sp>
      <p:sp>
        <p:nvSpPr>
          <p:cNvPr id="4" name="Datumsplatzhalter 3">
            <a:extLst>
              <a:ext uri="{FF2B5EF4-FFF2-40B4-BE49-F238E27FC236}">
                <a16:creationId xmlns:a16="http://schemas.microsoft.com/office/drawing/2014/main" id="{4DCDB8F9-ABDA-4F0B-818D-5AF2ACB1BE5E}"/>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pPr>
              <a:defRPr/>
            </a:pPr>
            <a:fld id="{8029CBD1-69B0-44CF-AC39-E7DEF9C7E906}" type="datetimeFigureOut">
              <a:rPr lang="en-GB"/>
              <a:pPr>
                <a:defRPr/>
              </a:pPr>
              <a:t>10/03/2020</a:t>
            </a:fld>
            <a:endParaRPr lang="en-GB" dirty="0"/>
          </a:p>
        </p:txBody>
      </p:sp>
      <p:sp>
        <p:nvSpPr>
          <p:cNvPr id="5" name="Fußzeilenplatzhalter 4">
            <a:extLst>
              <a:ext uri="{FF2B5EF4-FFF2-40B4-BE49-F238E27FC236}">
                <a16:creationId xmlns:a16="http://schemas.microsoft.com/office/drawing/2014/main" id="{2EEB0937-CF7C-4AAE-808F-9DFB95D7C8F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pPr>
              <a:defRPr/>
            </a:pPr>
            <a:endParaRPr lang="en-GB"/>
          </a:p>
        </p:txBody>
      </p:sp>
      <p:sp>
        <p:nvSpPr>
          <p:cNvPr id="6" name="Foliennummernplatzhalter 5">
            <a:extLst>
              <a:ext uri="{FF2B5EF4-FFF2-40B4-BE49-F238E27FC236}">
                <a16:creationId xmlns:a16="http://schemas.microsoft.com/office/drawing/2014/main" id="{F41F7184-1FFC-4565-ABA2-109B50A6EA13}"/>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pPr>
              <a:defRPr/>
            </a:pPr>
            <a:fld id="{393DAC14-CFCF-4111-BCD3-6F4A794D31C2}" type="slidenum">
              <a:rPr lang="en-GB"/>
              <a:pPr>
                <a:defRPr/>
              </a:pPr>
              <a:t>‹Nr.›</a:t>
            </a:fld>
            <a:endParaRPr lang="en-GB" dirty="0"/>
          </a:p>
        </p:txBody>
      </p:sp>
      <p:pic>
        <p:nvPicPr>
          <p:cNvPr id="1031" name="Grafik 9">
            <a:extLst>
              <a:ext uri="{FF2B5EF4-FFF2-40B4-BE49-F238E27FC236}">
                <a16:creationId xmlns:a16="http://schemas.microsoft.com/office/drawing/2014/main" id="{CD3C38CA-2118-42CB-9680-63492A80162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397750" y="0"/>
            <a:ext cx="1746250"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Grafik 11">
            <a:extLst>
              <a:ext uri="{FF2B5EF4-FFF2-40B4-BE49-F238E27FC236}">
                <a16:creationId xmlns:a16="http://schemas.microsoft.com/office/drawing/2014/main" id="{DAC0D085-A381-4216-A5C2-B96A354A10E6}"/>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5770563"/>
            <a:ext cx="1590675"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Grafik 15">
            <a:extLst>
              <a:ext uri="{FF2B5EF4-FFF2-40B4-BE49-F238E27FC236}">
                <a16:creationId xmlns:a16="http://schemas.microsoft.com/office/drawing/2014/main" id="{DB965DFC-2448-4A2C-B403-9F031B77332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845425" y="1027113"/>
            <a:ext cx="1257300" cy="1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Lst>
  <p:txStyles>
    <p:titleStyle>
      <a:lvl1pPr algn="l" rtl="0" eaLnBrk="0" fontAlgn="base" hangingPunct="0">
        <a:lnSpc>
          <a:spcPct val="90000"/>
        </a:lnSpc>
        <a:spcBef>
          <a:spcPct val="0"/>
        </a:spcBef>
        <a:spcAft>
          <a:spcPct val="0"/>
        </a:spcAft>
        <a:defRPr sz="4400" kern="1200">
          <a:solidFill>
            <a:schemeClr val="tx1"/>
          </a:solidFill>
          <a:latin typeface="Calibri" panose="020F050202020403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2pPr>
      <a:lvl3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3pPr>
      <a:lvl4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4pPr>
      <a:lvl5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elplatzhalter 1">
            <a:extLst>
              <a:ext uri="{FF2B5EF4-FFF2-40B4-BE49-F238E27FC236}">
                <a16:creationId xmlns:a16="http://schemas.microsoft.com/office/drawing/2014/main" id="{E72A03F9-95A5-480B-93B8-4973F544DDE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Mastertitelformat bearbeiten</a:t>
            </a:r>
          </a:p>
        </p:txBody>
      </p:sp>
      <p:sp>
        <p:nvSpPr>
          <p:cNvPr id="2051" name="Textplatzhalter 2">
            <a:extLst>
              <a:ext uri="{FF2B5EF4-FFF2-40B4-BE49-F238E27FC236}">
                <a16:creationId xmlns:a16="http://schemas.microsoft.com/office/drawing/2014/main" id="{92D64A40-A7B5-4A12-82F9-78B0639CE84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Mastertextformat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a:extLst>
              <a:ext uri="{FF2B5EF4-FFF2-40B4-BE49-F238E27FC236}">
                <a16:creationId xmlns:a16="http://schemas.microsoft.com/office/drawing/2014/main" id="{406D6B66-AB6E-4831-B5B9-9C21BAF58DC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de-DE"/>
          </a:p>
        </p:txBody>
      </p:sp>
      <p:sp>
        <p:nvSpPr>
          <p:cNvPr id="5" name="Fußzeilenplatzhalter 4">
            <a:extLst>
              <a:ext uri="{FF2B5EF4-FFF2-40B4-BE49-F238E27FC236}">
                <a16:creationId xmlns:a16="http://schemas.microsoft.com/office/drawing/2014/main" id="{FFEF148E-B025-4110-853F-4AE1FE5282B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de-DE"/>
          </a:p>
        </p:txBody>
      </p:sp>
      <p:sp>
        <p:nvSpPr>
          <p:cNvPr id="6" name="Foliennummernplatzhalter 5">
            <a:extLst>
              <a:ext uri="{FF2B5EF4-FFF2-40B4-BE49-F238E27FC236}">
                <a16:creationId xmlns:a16="http://schemas.microsoft.com/office/drawing/2014/main" id="{4B9419FD-C1BA-4A2C-B694-E2B1DF6272E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8361875E-4CFE-4092-8E4F-44D1B7A51352}"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 id="2147484336" r:id="rId13"/>
  </p:sldLayoutIdLst>
  <p:transition spd="slow" advClick="0" advTm="20000"/>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13" Type="http://schemas.microsoft.com/office/2007/relationships/hdphoto" Target="../media/hdphoto3.wdp"/><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9.png"/><Relationship Id="rId11" Type="http://schemas.microsoft.com/office/2007/relationships/hdphoto" Target="../media/hdphoto2.wdp"/><Relationship Id="rId5" Type="http://schemas.openxmlformats.org/officeDocument/2006/relationships/image" Target="../media/image28.svg"/><Relationship Id="rId10" Type="http://schemas.openxmlformats.org/officeDocument/2006/relationships/image" Target="../media/image32.png"/><Relationship Id="rId4" Type="http://schemas.openxmlformats.org/officeDocument/2006/relationships/image" Target="../media/image27.pn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sv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3.svg"/><Relationship Id="rId3" Type="http://schemas.openxmlformats.org/officeDocument/2006/relationships/image" Target="../media/image9.png"/><Relationship Id="rId7" Type="http://schemas.openxmlformats.org/officeDocument/2006/relationships/image" Target="../media/image11.emf"/><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0.svg"/><Relationship Id="rId9" Type="http://schemas.openxmlformats.org/officeDocument/2006/relationships/image" Target="../media/image19.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Untertitel 2">
            <a:extLst>
              <a:ext uri="{FF2B5EF4-FFF2-40B4-BE49-F238E27FC236}">
                <a16:creationId xmlns:a16="http://schemas.microsoft.com/office/drawing/2014/main" id="{C06747B4-D8EA-46A3-B4DF-C9AAA6B5A1EF}"/>
              </a:ext>
            </a:extLst>
          </p:cNvPr>
          <p:cNvSpPr>
            <a:spLocks noGrp="1" noChangeArrowheads="1"/>
          </p:cNvSpPr>
          <p:nvPr>
            <p:ph type="subTitle" idx="1"/>
          </p:nvPr>
        </p:nvSpPr>
        <p:spPr>
          <a:xfrm>
            <a:off x="1143000" y="2996952"/>
            <a:ext cx="6858000" cy="864096"/>
          </a:xfrm>
        </p:spPr>
        <p:txBody>
          <a:bodyPr/>
          <a:lstStyle/>
          <a:p>
            <a:pPr eaLnBrk="1" hangingPunct="1">
              <a:lnSpc>
                <a:spcPct val="100000"/>
              </a:lnSpc>
            </a:pPr>
            <a:r>
              <a:rPr lang="de-DE" altLang="en-US" spc="120" dirty="0">
                <a:solidFill>
                  <a:schemeClr val="tx2"/>
                </a:solidFill>
                <a:latin typeface="Verdana" panose="020B0604030504040204" pitchFamily="34" charset="0"/>
                <a:ea typeface="Verdana" panose="020B0604030504040204" pitchFamily="34" charset="0"/>
                <a:cs typeface="Verdana" panose="020B0604030504040204" pitchFamily="34" charset="0"/>
              </a:rPr>
              <a:t>VALUES AND EUROPE</a:t>
            </a:r>
            <a:br>
              <a:rPr lang="de-DE" altLang="en-US" sz="3200" spc="120" dirty="0">
                <a:solidFill>
                  <a:schemeClr val="tx2"/>
                </a:solidFill>
                <a:latin typeface="Verdana" panose="020B0604030504040204" pitchFamily="34" charset="0"/>
                <a:ea typeface="Verdana" panose="020B0604030504040204" pitchFamily="34" charset="0"/>
                <a:cs typeface="Verdana" panose="020B0604030504040204" pitchFamily="34" charset="0"/>
              </a:rPr>
            </a:br>
            <a:r>
              <a:rPr lang="de-DE"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rPr>
              <a:t>VALUE EROSION AT SEA</a:t>
            </a:r>
            <a:endParaRPr lang="en-GB"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INTRODUCTION</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feld 3">
            <a:extLst>
              <a:ext uri="{FF2B5EF4-FFF2-40B4-BE49-F238E27FC236}">
                <a16:creationId xmlns:a16="http://schemas.microsoft.com/office/drawing/2014/main" id="{A93F9418-4CF2-4BFF-85C8-3BDAA08F8001}"/>
              </a:ext>
            </a:extLst>
          </p:cNvPr>
          <p:cNvSpPr txBox="1"/>
          <p:nvPr/>
        </p:nvSpPr>
        <p:spPr>
          <a:xfrm>
            <a:off x="835968" y="1903162"/>
            <a:ext cx="8003232" cy="369332"/>
          </a:xfrm>
          <a:prstGeom prst="rect">
            <a:avLst/>
          </a:prstGeom>
          <a:noFill/>
        </p:spPr>
        <p:txBody>
          <a:bodyPr wrap="square" rtlCol="0">
            <a:spAutoFit/>
          </a:bodyPr>
          <a:lstStyle/>
          <a:p>
            <a:endParaRPr lang="de-DE" dirty="0">
              <a:latin typeface="Helvetica" panose="020B0500000000000000" pitchFamily="34" charset="0"/>
            </a:endParaRPr>
          </a:p>
        </p:txBody>
      </p:sp>
      <p:grpSp>
        <p:nvGrpSpPr>
          <p:cNvPr id="32" name="Gruppieren 31">
            <a:extLst>
              <a:ext uri="{FF2B5EF4-FFF2-40B4-BE49-F238E27FC236}">
                <a16:creationId xmlns:a16="http://schemas.microsoft.com/office/drawing/2014/main" id="{6E722CFF-6C2A-1B46-83B9-8AD9D3DD7538}"/>
              </a:ext>
            </a:extLst>
          </p:cNvPr>
          <p:cNvGrpSpPr/>
          <p:nvPr/>
        </p:nvGrpSpPr>
        <p:grpSpPr>
          <a:xfrm>
            <a:off x="3511141" y="1124744"/>
            <a:ext cx="2147154" cy="940146"/>
            <a:chOff x="3252806" y="1058008"/>
            <a:chExt cx="2147154" cy="940146"/>
          </a:xfrm>
        </p:grpSpPr>
        <p:pic>
          <p:nvPicPr>
            <p:cNvPr id="7" name="Grafik 6">
              <a:extLst>
                <a:ext uri="{FF2B5EF4-FFF2-40B4-BE49-F238E27FC236}">
                  <a16:creationId xmlns:a16="http://schemas.microsoft.com/office/drawing/2014/main" id="{521353EE-A991-484B-9B86-536F2CC9508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29180"/>
            <a:stretch/>
          </p:blipFill>
          <p:spPr>
            <a:xfrm>
              <a:off x="3779912" y="1058008"/>
              <a:ext cx="1188000" cy="580106"/>
            </a:xfrm>
            <a:prstGeom prst="rect">
              <a:avLst/>
            </a:prstGeom>
          </p:spPr>
        </p:pic>
        <p:sp>
          <p:nvSpPr>
            <p:cNvPr id="16" name="Textfeld 15">
              <a:extLst>
                <a:ext uri="{FF2B5EF4-FFF2-40B4-BE49-F238E27FC236}">
                  <a16:creationId xmlns:a16="http://schemas.microsoft.com/office/drawing/2014/main" id="{18123529-7850-4EC4-85E8-4E516E75BF52}"/>
                </a:ext>
              </a:extLst>
            </p:cNvPr>
            <p:cNvSpPr txBox="1"/>
            <p:nvPr/>
          </p:nvSpPr>
          <p:spPr>
            <a:xfrm>
              <a:off x="3252806" y="1674989"/>
              <a:ext cx="2147154" cy="323165"/>
            </a:xfrm>
            <a:prstGeom prst="rect">
              <a:avLst/>
            </a:prstGeom>
            <a:noFill/>
          </p:spPr>
          <p:txBody>
            <a:bodyPr wrap="square" rtlCol="0">
              <a:spAutoFit/>
            </a:bodyPr>
            <a:lstStyle/>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EU COMMISSION</a:t>
              </a:r>
              <a:endParaRPr lang="en-GB"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grpSp>
      <p:grpSp>
        <p:nvGrpSpPr>
          <p:cNvPr id="2" name="Gruppieren 1">
            <a:extLst>
              <a:ext uri="{FF2B5EF4-FFF2-40B4-BE49-F238E27FC236}">
                <a16:creationId xmlns:a16="http://schemas.microsoft.com/office/drawing/2014/main" id="{9FEC3456-40DF-FA4E-B771-C0080F2F26E4}"/>
              </a:ext>
            </a:extLst>
          </p:cNvPr>
          <p:cNvGrpSpPr/>
          <p:nvPr/>
        </p:nvGrpSpPr>
        <p:grpSpPr>
          <a:xfrm>
            <a:off x="5835018" y="2064890"/>
            <a:ext cx="2091661" cy="1274078"/>
            <a:chOff x="5390356" y="2276872"/>
            <a:chExt cx="2091661" cy="1274078"/>
          </a:xfrm>
        </p:grpSpPr>
        <p:grpSp>
          <p:nvGrpSpPr>
            <p:cNvPr id="11" name="Gruppieren 10">
              <a:extLst>
                <a:ext uri="{FF2B5EF4-FFF2-40B4-BE49-F238E27FC236}">
                  <a16:creationId xmlns:a16="http://schemas.microsoft.com/office/drawing/2014/main" id="{F75B1B9E-3A43-4CEA-A934-0786F874B433}"/>
                </a:ext>
              </a:extLst>
            </p:cNvPr>
            <p:cNvGrpSpPr>
              <a:grpSpLocks noChangeAspect="1"/>
            </p:cNvGrpSpPr>
            <p:nvPr/>
          </p:nvGrpSpPr>
          <p:grpSpPr>
            <a:xfrm>
              <a:off x="6084168" y="2276872"/>
              <a:ext cx="821785" cy="756000"/>
              <a:chOff x="0" y="0"/>
              <a:chExt cx="962025" cy="1057275"/>
            </a:xfrm>
          </p:grpSpPr>
          <p:pic>
            <p:nvPicPr>
              <p:cNvPr id="12" name="Grafik 11" descr="Klatschende Hände">
                <a:extLst>
                  <a:ext uri="{FF2B5EF4-FFF2-40B4-BE49-F238E27FC236}">
                    <a16:creationId xmlns:a16="http://schemas.microsoft.com/office/drawing/2014/main" id="{BEBC3A8F-C31B-4D1B-B47B-E883037D132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625" y="0"/>
                <a:ext cx="914400" cy="914400"/>
              </a:xfrm>
              <a:prstGeom prst="rect">
                <a:avLst/>
              </a:prstGeom>
            </p:spPr>
          </p:pic>
          <p:grpSp>
            <p:nvGrpSpPr>
              <p:cNvPr id="13" name="Gruppieren 12">
                <a:extLst>
                  <a:ext uri="{FF2B5EF4-FFF2-40B4-BE49-F238E27FC236}">
                    <a16:creationId xmlns:a16="http://schemas.microsoft.com/office/drawing/2014/main" id="{494BC710-4725-4800-9C20-18D0B1ABC1A5}"/>
                  </a:ext>
                </a:extLst>
              </p:cNvPr>
              <p:cNvGrpSpPr/>
              <p:nvPr/>
            </p:nvGrpSpPr>
            <p:grpSpPr>
              <a:xfrm>
                <a:off x="0" y="438150"/>
                <a:ext cx="600075" cy="619125"/>
                <a:chOff x="0" y="0"/>
                <a:chExt cx="600075" cy="619125"/>
              </a:xfrm>
            </p:grpSpPr>
            <p:sp>
              <p:nvSpPr>
                <p:cNvPr id="14" name="Stern: 5 Zacken 13">
                  <a:extLst>
                    <a:ext uri="{FF2B5EF4-FFF2-40B4-BE49-F238E27FC236}">
                      <a16:creationId xmlns:a16="http://schemas.microsoft.com/office/drawing/2014/main" id="{F2E300CB-2DA6-4173-BEE3-36F7D9144EDC}"/>
                    </a:ext>
                  </a:extLst>
                </p:cNvPr>
                <p:cNvSpPr/>
                <p:nvPr/>
              </p:nvSpPr>
              <p:spPr>
                <a:xfrm>
                  <a:off x="0" y="0"/>
                  <a:ext cx="371475" cy="390525"/>
                </a:xfrm>
                <a:prstGeom prst="star5">
                  <a:avLst/>
                </a:prstGeom>
                <a:solidFill>
                  <a:srgbClr val="4472C4"/>
                </a:solidFill>
                <a:ln w="28575" cap="flat" cmpd="sng" algn="ctr">
                  <a:solidFill>
                    <a:sysClr val="window" lastClr="FFFF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 name="Stern: 5 Zacken 14">
                  <a:extLst>
                    <a:ext uri="{FF2B5EF4-FFF2-40B4-BE49-F238E27FC236}">
                      <a16:creationId xmlns:a16="http://schemas.microsoft.com/office/drawing/2014/main" id="{D8A1D269-95C1-4FDA-842E-6693537C7386}"/>
                    </a:ext>
                  </a:extLst>
                </p:cNvPr>
                <p:cNvSpPr/>
                <p:nvPr/>
              </p:nvSpPr>
              <p:spPr>
                <a:xfrm rot="20989731">
                  <a:off x="228600" y="228600"/>
                  <a:ext cx="371475" cy="390525"/>
                </a:xfrm>
                <a:prstGeom prst="star5">
                  <a:avLst/>
                </a:prstGeom>
                <a:solidFill>
                  <a:srgbClr val="FFC000">
                    <a:lumMod val="40000"/>
                    <a:lumOff val="60000"/>
                  </a:srgbClr>
                </a:solidFill>
                <a:ln w="28575" cap="flat" cmpd="sng" algn="ctr">
                  <a:solidFill>
                    <a:sysClr val="window" lastClr="FFFF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17" name="Textfeld 16">
              <a:extLst>
                <a:ext uri="{FF2B5EF4-FFF2-40B4-BE49-F238E27FC236}">
                  <a16:creationId xmlns:a16="http://schemas.microsoft.com/office/drawing/2014/main" id="{A6BEBE43-9E65-4246-AA24-A9CBF3BABEF1}"/>
                </a:ext>
              </a:extLst>
            </p:cNvPr>
            <p:cNvSpPr txBox="1"/>
            <p:nvPr/>
          </p:nvSpPr>
          <p:spPr>
            <a:xfrm>
              <a:off x="5390356" y="2996952"/>
              <a:ext cx="2091661" cy="553998"/>
            </a:xfrm>
            <a:prstGeom prst="rect">
              <a:avLst/>
            </a:prstGeom>
            <a:noFill/>
          </p:spPr>
          <p:txBody>
            <a:bodyPr wrap="square" rtlCol="0">
              <a:spAutoFit/>
            </a:bodyPr>
            <a:lstStyle/>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RESPONSIBILITY </a:t>
              </a:r>
              <a:b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b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FOR EUROPE</a:t>
              </a:r>
            </a:p>
          </p:txBody>
        </p:sp>
      </p:grpSp>
      <p:grpSp>
        <p:nvGrpSpPr>
          <p:cNvPr id="10" name="Gruppieren 9">
            <a:extLst>
              <a:ext uri="{FF2B5EF4-FFF2-40B4-BE49-F238E27FC236}">
                <a16:creationId xmlns:a16="http://schemas.microsoft.com/office/drawing/2014/main" id="{798390E3-E027-FB4B-B299-10368AE53739}"/>
              </a:ext>
            </a:extLst>
          </p:cNvPr>
          <p:cNvGrpSpPr/>
          <p:nvPr/>
        </p:nvGrpSpPr>
        <p:grpSpPr>
          <a:xfrm>
            <a:off x="1840380" y="3721074"/>
            <a:ext cx="1363468" cy="1296144"/>
            <a:chOff x="1048292" y="4005064"/>
            <a:chExt cx="1363468" cy="1296144"/>
          </a:xfrm>
        </p:grpSpPr>
        <p:pic>
          <p:nvPicPr>
            <p:cNvPr id="9" name="Grafik 8">
              <a:extLst>
                <a:ext uri="{FF2B5EF4-FFF2-40B4-BE49-F238E27FC236}">
                  <a16:creationId xmlns:a16="http://schemas.microsoft.com/office/drawing/2014/main" id="{22DD7EEA-F03B-4FE6-92FC-D225D4F7EDD2}"/>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75656" y="4005064"/>
              <a:ext cx="514513" cy="684000"/>
            </a:xfrm>
            <a:prstGeom prst="rect">
              <a:avLst/>
            </a:prstGeom>
            <a:noFill/>
            <a:ln>
              <a:noFill/>
            </a:ln>
          </p:spPr>
        </p:pic>
        <p:sp>
          <p:nvSpPr>
            <p:cNvPr id="19" name="Textfeld 18">
              <a:extLst>
                <a:ext uri="{FF2B5EF4-FFF2-40B4-BE49-F238E27FC236}">
                  <a16:creationId xmlns:a16="http://schemas.microsoft.com/office/drawing/2014/main" id="{081DD2D8-A0EE-44B4-9DEE-3BAD58F81F05}"/>
                </a:ext>
              </a:extLst>
            </p:cNvPr>
            <p:cNvSpPr txBox="1"/>
            <p:nvPr/>
          </p:nvSpPr>
          <p:spPr>
            <a:xfrm>
              <a:off x="1048292" y="4747210"/>
              <a:ext cx="1363468" cy="553998"/>
            </a:xfrm>
            <a:prstGeom prst="rect">
              <a:avLst/>
            </a:prstGeom>
            <a:noFill/>
          </p:spPr>
          <p:txBody>
            <a:bodyPr wrap="square" rtlCol="0">
              <a:spAutoFit/>
            </a:bodyPr>
            <a:lstStyle/>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REFUGEES </a:t>
              </a:r>
            </a:p>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4 JUSTICE</a:t>
              </a:r>
            </a:p>
          </p:txBody>
        </p:sp>
      </p:grpSp>
      <p:grpSp>
        <p:nvGrpSpPr>
          <p:cNvPr id="30" name="Gruppieren 29">
            <a:extLst>
              <a:ext uri="{FF2B5EF4-FFF2-40B4-BE49-F238E27FC236}">
                <a16:creationId xmlns:a16="http://schemas.microsoft.com/office/drawing/2014/main" id="{0A34EEA7-A590-FC44-B6E0-99EB15C729F4}"/>
              </a:ext>
            </a:extLst>
          </p:cNvPr>
          <p:cNvGrpSpPr/>
          <p:nvPr/>
        </p:nvGrpSpPr>
        <p:grpSpPr>
          <a:xfrm>
            <a:off x="5868144" y="3982101"/>
            <a:ext cx="2299572" cy="1035117"/>
            <a:chOff x="5868144" y="4266091"/>
            <a:chExt cx="2299572" cy="1035117"/>
          </a:xfrm>
        </p:grpSpPr>
        <p:sp>
          <p:nvSpPr>
            <p:cNvPr id="18" name="Textfeld 17">
              <a:extLst>
                <a:ext uri="{FF2B5EF4-FFF2-40B4-BE49-F238E27FC236}">
                  <a16:creationId xmlns:a16="http://schemas.microsoft.com/office/drawing/2014/main" id="{CD437F0C-BECD-4CBA-9DC6-AC33E610E63B}"/>
                </a:ext>
              </a:extLst>
            </p:cNvPr>
            <p:cNvSpPr txBox="1"/>
            <p:nvPr/>
          </p:nvSpPr>
          <p:spPr>
            <a:xfrm>
              <a:off x="5868144" y="4747210"/>
              <a:ext cx="2299572" cy="553998"/>
            </a:xfrm>
            <a:prstGeom prst="rect">
              <a:avLst/>
            </a:prstGeom>
            <a:noFill/>
          </p:spPr>
          <p:txBody>
            <a:bodyPr wrap="square" rtlCol="0">
              <a:spAutoFit/>
            </a:bodyPr>
            <a:lstStyle/>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EUROPEAN </a:t>
              </a:r>
              <a:b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b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SECURITY FORUM</a:t>
              </a:r>
            </a:p>
          </p:txBody>
        </p:sp>
        <p:pic>
          <p:nvPicPr>
            <p:cNvPr id="21" name="Grafik 20">
              <a:extLst>
                <a:ext uri="{FF2B5EF4-FFF2-40B4-BE49-F238E27FC236}">
                  <a16:creationId xmlns:a16="http://schemas.microsoft.com/office/drawing/2014/main" id="{129D4C01-BC3B-447F-A9B3-1C6B723534F7}"/>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41333" y="4266091"/>
              <a:ext cx="936000" cy="459053"/>
            </a:xfrm>
            <a:prstGeom prst="rect">
              <a:avLst/>
            </a:prstGeom>
            <a:noFill/>
            <a:ln>
              <a:noFill/>
            </a:ln>
          </p:spPr>
        </p:pic>
      </p:grpSp>
      <p:grpSp>
        <p:nvGrpSpPr>
          <p:cNvPr id="31" name="Gruppieren 30">
            <a:extLst>
              <a:ext uri="{FF2B5EF4-FFF2-40B4-BE49-F238E27FC236}">
                <a16:creationId xmlns:a16="http://schemas.microsoft.com/office/drawing/2014/main" id="{2FD02244-3A5A-D84A-96B8-718088C39705}"/>
              </a:ext>
            </a:extLst>
          </p:cNvPr>
          <p:cNvGrpSpPr/>
          <p:nvPr/>
        </p:nvGrpSpPr>
        <p:grpSpPr>
          <a:xfrm>
            <a:off x="3635896" y="4225130"/>
            <a:ext cx="1905974" cy="1274078"/>
            <a:chOff x="3377561" y="4653136"/>
            <a:chExt cx="1905974" cy="1274078"/>
          </a:xfrm>
        </p:grpSpPr>
        <p:sp>
          <p:nvSpPr>
            <p:cNvPr id="20" name="Textfeld 19">
              <a:extLst>
                <a:ext uri="{FF2B5EF4-FFF2-40B4-BE49-F238E27FC236}">
                  <a16:creationId xmlns:a16="http://schemas.microsoft.com/office/drawing/2014/main" id="{C5A86D8A-0013-4265-95A6-0C7349E7F4DA}"/>
                </a:ext>
              </a:extLst>
            </p:cNvPr>
            <p:cNvSpPr txBox="1"/>
            <p:nvPr/>
          </p:nvSpPr>
          <p:spPr>
            <a:xfrm>
              <a:off x="3377561" y="5373216"/>
              <a:ext cx="1905974" cy="553998"/>
            </a:xfrm>
            <a:prstGeom prst="rect">
              <a:avLst/>
            </a:prstGeom>
            <a:noFill/>
          </p:spPr>
          <p:txBody>
            <a:bodyPr wrap="square" rtlCol="0">
              <a:spAutoFit/>
            </a:bodyPr>
            <a:lstStyle/>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ACADEMY OF THE OCCIDENT</a:t>
              </a:r>
            </a:p>
          </p:txBody>
        </p:sp>
        <p:pic>
          <p:nvPicPr>
            <p:cNvPr id="22" name="Grafik 21">
              <a:extLst>
                <a:ext uri="{FF2B5EF4-FFF2-40B4-BE49-F238E27FC236}">
                  <a16:creationId xmlns:a16="http://schemas.microsoft.com/office/drawing/2014/main" id="{EC766423-8E36-4321-A8E4-72B234335E5F}"/>
                </a:ext>
              </a:extLst>
            </p:cNvPr>
            <p:cNvPicPr>
              <a:picLocks noChangeAspect="1"/>
            </p:cNvPicPr>
            <p:nvPr/>
          </p:nvPicPr>
          <p:blipFill>
            <a:blip r:embed="rId8" cstate="email">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a:ext>
              </a:extLst>
            </a:blip>
            <a:stretch>
              <a:fillRect/>
            </a:stretch>
          </p:blipFill>
          <p:spPr>
            <a:xfrm>
              <a:off x="3953705" y="4653136"/>
              <a:ext cx="720000" cy="720000"/>
            </a:xfrm>
            <a:prstGeom prst="rect">
              <a:avLst/>
            </a:prstGeom>
          </p:spPr>
        </p:pic>
      </p:grpSp>
      <p:grpSp>
        <p:nvGrpSpPr>
          <p:cNvPr id="33" name="Gruppieren 32">
            <a:extLst>
              <a:ext uri="{FF2B5EF4-FFF2-40B4-BE49-F238E27FC236}">
                <a16:creationId xmlns:a16="http://schemas.microsoft.com/office/drawing/2014/main" id="{7AFEF59B-65A8-1647-A2F6-EAEDD424A827}"/>
              </a:ext>
            </a:extLst>
          </p:cNvPr>
          <p:cNvGrpSpPr/>
          <p:nvPr/>
        </p:nvGrpSpPr>
        <p:grpSpPr>
          <a:xfrm>
            <a:off x="7079600" y="5589240"/>
            <a:ext cx="1740871" cy="954443"/>
            <a:chOff x="7079600" y="5589240"/>
            <a:chExt cx="1740871" cy="954443"/>
          </a:xfrm>
        </p:grpSpPr>
        <p:pic>
          <p:nvPicPr>
            <p:cNvPr id="2049" name="Grafik 3" descr="Brille">
              <a:extLst>
                <a:ext uri="{FF2B5EF4-FFF2-40B4-BE49-F238E27FC236}">
                  <a16:creationId xmlns:a16="http://schemas.microsoft.com/office/drawing/2014/main" id="{B9D1D3F3-1299-4682-B94D-956A2C7AB71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rcRect l="-2768" t="-83829" r="-2112" b="-83829"/>
            <a:stretch>
              <a:fillRect/>
            </a:stretch>
          </p:blipFill>
          <p:spPr bwMode="auto">
            <a:xfrm>
              <a:off x="7452320" y="5589240"/>
              <a:ext cx="1008000" cy="856222"/>
            </a:xfrm>
            <a:prstGeom prst="rect">
              <a:avLst/>
            </a:prstGeom>
            <a:noFill/>
            <a:extLst>
              <a:ext uri="{909E8E84-426E-40DD-AFC4-6F175D3DCCD1}">
                <a14:hiddenFill xmlns:a14="http://schemas.microsoft.com/office/drawing/2010/main">
                  <a:solidFill>
                    <a:srgbClr val="FFFFFF"/>
                  </a:solidFill>
                </a14:hiddenFill>
              </a:ext>
            </a:extLst>
          </p:spPr>
        </p:pic>
        <p:sp>
          <p:nvSpPr>
            <p:cNvPr id="23" name="Textfeld 22">
              <a:extLst>
                <a:ext uri="{FF2B5EF4-FFF2-40B4-BE49-F238E27FC236}">
                  <a16:creationId xmlns:a16="http://schemas.microsoft.com/office/drawing/2014/main" id="{DEAFBA72-62A5-4692-AA6C-653D123E6B51}"/>
                </a:ext>
              </a:extLst>
            </p:cNvPr>
            <p:cNvSpPr txBox="1"/>
            <p:nvPr/>
          </p:nvSpPr>
          <p:spPr>
            <a:xfrm>
              <a:off x="7079600" y="6220518"/>
              <a:ext cx="1740871" cy="323165"/>
            </a:xfrm>
            <a:prstGeom prst="rect">
              <a:avLst/>
            </a:prstGeom>
            <a:noFill/>
          </p:spPr>
          <p:txBody>
            <a:bodyPr wrap="square" rtlCol="0">
              <a:spAutoFit/>
            </a:bodyPr>
            <a:lstStyle/>
            <a:p>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VALUE WATCH</a:t>
              </a:r>
            </a:p>
          </p:txBody>
        </p:sp>
      </p:grpSp>
      <p:grpSp>
        <p:nvGrpSpPr>
          <p:cNvPr id="24" name="Gruppieren 23">
            <a:extLst>
              <a:ext uri="{FF2B5EF4-FFF2-40B4-BE49-F238E27FC236}">
                <a16:creationId xmlns:a16="http://schemas.microsoft.com/office/drawing/2014/main" id="{62E46DFA-D138-4D4A-85B8-BE0196BE0E62}"/>
              </a:ext>
            </a:extLst>
          </p:cNvPr>
          <p:cNvGrpSpPr/>
          <p:nvPr/>
        </p:nvGrpSpPr>
        <p:grpSpPr>
          <a:xfrm>
            <a:off x="4001293" y="2841330"/>
            <a:ext cx="1141413" cy="751375"/>
            <a:chOff x="4032943" y="3820176"/>
            <a:chExt cx="1141413" cy="751375"/>
          </a:xfrm>
          <a:solidFill>
            <a:srgbClr val="7FA4E7"/>
          </a:solidFill>
        </p:grpSpPr>
        <p:sp>
          <p:nvSpPr>
            <p:cNvPr id="25" name="Textfeld 24">
              <a:extLst>
                <a:ext uri="{FF2B5EF4-FFF2-40B4-BE49-F238E27FC236}">
                  <a16:creationId xmlns:a16="http://schemas.microsoft.com/office/drawing/2014/main" id="{F835E42B-0B16-0346-87F5-15B41E9FC1C8}"/>
                </a:ext>
              </a:extLst>
            </p:cNvPr>
            <p:cNvSpPr txBox="1"/>
            <p:nvPr/>
          </p:nvSpPr>
          <p:spPr>
            <a:xfrm>
              <a:off x="4032943" y="3820176"/>
              <a:ext cx="1141413" cy="371475"/>
            </a:xfrm>
            <a:prstGeom prst="rect">
              <a:avLst/>
            </a:prstGeom>
            <a:grpFill/>
            <a:ln>
              <a:noFill/>
            </a:ln>
          </p:spPr>
          <p:txBody>
            <a:bodyPr>
              <a:spAutoFit/>
            </a:bodyPr>
            <a:lstStyle/>
            <a:p>
              <a:pPr algn="ctr">
                <a:defRPr/>
              </a:pPr>
              <a:endParaRPr lang="en-GB" b="1" dirty="0">
                <a:solidFill>
                  <a:srgbClr val="A4D672"/>
                </a:solidFill>
                <a:latin typeface="Calibri" panose="020F0502020204030204" pitchFamily="34" charset="0"/>
                <a:cs typeface="Calibri" panose="020F0502020204030204" pitchFamily="34" charset="0"/>
              </a:endParaRPr>
            </a:p>
          </p:txBody>
        </p:sp>
        <p:sp>
          <p:nvSpPr>
            <p:cNvPr id="26" name="Ellipse 18">
              <a:extLst>
                <a:ext uri="{FF2B5EF4-FFF2-40B4-BE49-F238E27FC236}">
                  <a16:creationId xmlns:a16="http://schemas.microsoft.com/office/drawing/2014/main" id="{4AE3AD5E-8AEB-9B4F-B46E-7FA01E4BB947}"/>
                </a:ext>
              </a:extLst>
            </p:cNvPr>
            <p:cNvSpPr/>
            <p:nvPr/>
          </p:nvSpPr>
          <p:spPr>
            <a:xfrm>
              <a:off x="4203565" y="4285801"/>
              <a:ext cx="307975" cy="285750"/>
            </a:xfrm>
            <a:prstGeom prst="ellips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dirty="0">
                <a:solidFill>
                  <a:srgbClr val="A4D672"/>
                </a:solidFill>
              </a:endParaRPr>
            </a:p>
          </p:txBody>
        </p:sp>
        <p:sp>
          <p:nvSpPr>
            <p:cNvPr id="27" name="Ellipse 33">
              <a:extLst>
                <a:ext uri="{FF2B5EF4-FFF2-40B4-BE49-F238E27FC236}">
                  <a16:creationId xmlns:a16="http://schemas.microsoft.com/office/drawing/2014/main" id="{B8C7EBBC-FFC6-3242-AAF5-93AFE9746410}"/>
                </a:ext>
              </a:extLst>
            </p:cNvPr>
            <p:cNvSpPr/>
            <p:nvPr/>
          </p:nvSpPr>
          <p:spPr>
            <a:xfrm>
              <a:off x="4657590" y="4286901"/>
              <a:ext cx="309563" cy="284163"/>
            </a:xfrm>
            <a:prstGeom prst="ellips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dirty="0">
                <a:solidFill>
                  <a:srgbClr val="A4D672"/>
                </a:solidFill>
              </a:endParaRPr>
            </a:p>
          </p:txBody>
        </p:sp>
      </p:grpSp>
      <p:grpSp>
        <p:nvGrpSpPr>
          <p:cNvPr id="3" name="Gruppieren 2">
            <a:extLst>
              <a:ext uri="{FF2B5EF4-FFF2-40B4-BE49-F238E27FC236}">
                <a16:creationId xmlns:a16="http://schemas.microsoft.com/office/drawing/2014/main" id="{3F859549-BD4A-6B4E-B6A7-128FF81B77A9}"/>
              </a:ext>
            </a:extLst>
          </p:cNvPr>
          <p:cNvGrpSpPr/>
          <p:nvPr/>
        </p:nvGrpSpPr>
        <p:grpSpPr>
          <a:xfrm>
            <a:off x="1331640" y="2208906"/>
            <a:ext cx="2147154" cy="899229"/>
            <a:chOff x="1073305" y="2420888"/>
            <a:chExt cx="2147154" cy="899229"/>
          </a:xfrm>
        </p:grpSpPr>
        <p:pic>
          <p:nvPicPr>
            <p:cNvPr id="28" name="Grafik 27">
              <a:extLst>
                <a:ext uri="{FF2B5EF4-FFF2-40B4-BE49-F238E27FC236}">
                  <a16:creationId xmlns:a16="http://schemas.microsoft.com/office/drawing/2014/main" id="{466DAFE2-1D86-9142-80EF-482E79B46AB0}"/>
                </a:ext>
              </a:extLst>
            </p:cNvPr>
            <p:cNvPicPr/>
            <p:nvPr/>
          </p:nvPicPr>
          <p:blipFill>
            <a:blip r:embed="rId12" cstate="print">
              <a:extLst>
                <a:ext uri="{BEBA8EAE-BF5A-486C-A8C5-ECC9F3942E4B}">
                  <a14:imgProps xmlns:a14="http://schemas.microsoft.com/office/drawing/2010/main">
                    <a14:imgLayer r:embed="rId13">
                      <a14:imgEffect>
                        <a14:saturation sat="200000"/>
                      </a14:imgEffect>
                    </a14:imgLayer>
                  </a14:imgProps>
                </a:ext>
                <a:ext uri="{28A0092B-C50C-407E-A947-70E740481C1C}">
                  <a14:useLocalDpi xmlns:a14="http://schemas.microsoft.com/office/drawing/2010/main" val="0"/>
                </a:ext>
              </a:extLst>
            </a:blip>
            <a:srcRect l="8501" t="9677" r="7764"/>
            <a:stretch>
              <a:fillRect/>
            </a:stretch>
          </p:blipFill>
          <p:spPr bwMode="auto">
            <a:xfrm>
              <a:off x="1835696" y="2420888"/>
              <a:ext cx="605761" cy="574544"/>
            </a:xfrm>
            <a:prstGeom prst="rect">
              <a:avLst/>
            </a:prstGeom>
            <a:noFill/>
            <a:ln>
              <a:noFill/>
            </a:ln>
          </p:spPr>
        </p:pic>
        <p:sp>
          <p:nvSpPr>
            <p:cNvPr id="29" name="Textfeld 28">
              <a:extLst>
                <a:ext uri="{FF2B5EF4-FFF2-40B4-BE49-F238E27FC236}">
                  <a16:creationId xmlns:a16="http://schemas.microsoft.com/office/drawing/2014/main" id="{9FECB553-D7B0-0443-B4F7-BBC2A215F031}"/>
                </a:ext>
              </a:extLst>
            </p:cNvPr>
            <p:cNvSpPr txBox="1"/>
            <p:nvPr/>
          </p:nvSpPr>
          <p:spPr>
            <a:xfrm>
              <a:off x="1073305" y="2996952"/>
              <a:ext cx="2147154" cy="323165"/>
            </a:xfrm>
            <a:prstGeom prst="rect">
              <a:avLst/>
            </a:prstGeom>
            <a:noFill/>
          </p:spPr>
          <p:txBody>
            <a:bodyPr wrap="square" rtlCol="0">
              <a:spAutoFit/>
            </a:bodyPr>
            <a:lstStyle/>
            <a:p>
              <a:pPr algn="ctr"/>
              <a:r>
                <a:rPr lang="de-DE" sz="1500" b="1" dirty="0">
                  <a:solidFill>
                    <a:srgbClr val="323E53"/>
                  </a:solidFill>
                  <a:latin typeface="Verdana" panose="020B0604030504040204" pitchFamily="34" charset="0"/>
                  <a:ea typeface="Verdana" panose="020B0604030504040204" pitchFamily="34" charset="0"/>
                  <a:cs typeface="Verdana" panose="020B0604030504040204" pitchFamily="34" charset="0"/>
                </a:rPr>
                <a:t>SEAHELP</a:t>
              </a:r>
              <a:endParaRPr lang="en-GB"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76641607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5684"/>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PROCEDURE</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feld 1">
            <a:extLst>
              <a:ext uri="{FF2B5EF4-FFF2-40B4-BE49-F238E27FC236}">
                <a16:creationId xmlns:a16="http://schemas.microsoft.com/office/drawing/2014/main" id="{AD755BD7-6A10-FA4B-A212-08139D033449}"/>
              </a:ext>
            </a:extLst>
          </p:cNvPr>
          <p:cNvSpPr txBox="1"/>
          <p:nvPr/>
        </p:nvSpPr>
        <p:spPr>
          <a:xfrm>
            <a:off x="1151620" y="1484784"/>
            <a:ext cx="6840760" cy="3831818"/>
          </a:xfrm>
          <a:prstGeom prst="rect">
            <a:avLst/>
          </a:prstGeom>
          <a:noFill/>
        </p:spPr>
        <p:txBody>
          <a:bodyPr wrap="square" rtlCol="0">
            <a:spAutoFit/>
          </a:bodyPr>
          <a:lstStyle/>
          <a:p>
            <a:pPr algn="ct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PREPARATION</a:t>
            </a:r>
          </a:p>
          <a:p>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lvl="2"/>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10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Read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profile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&amp;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discuss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with</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partner</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lvl="2"/>
            <a:endParaRPr lang="de-DE"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algn="ctr">
              <a:lnSpc>
                <a:spcPct val="200000"/>
              </a:lnSpc>
            </a:pP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OFFICIAL NEGOTIATIONS</a:t>
            </a:r>
          </a:p>
          <a:p>
            <a:pPr algn="ctr">
              <a:lnSpc>
                <a:spcPct val="15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10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Opening</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and</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tour de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table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p>
          <a:p>
            <a:pPr algn="ctr">
              <a:lnSpc>
                <a:spcPct val="20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30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Discussing</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contentious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issues</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gn="ctr">
              <a:lnSpc>
                <a:spcPct val="20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5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Summary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by</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Commissioner</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8281E7FF-95D6-C14C-91D6-B5325A6DE5C1}"/>
              </a:ext>
            </a:extLst>
          </p:cNvPr>
          <p:cNvSpPr txBox="1"/>
          <p:nvPr/>
        </p:nvSpPr>
        <p:spPr>
          <a:xfrm>
            <a:off x="1403648" y="1772816"/>
            <a:ext cx="6336704" cy="3323987"/>
          </a:xfrm>
          <a:prstGeom prst="rect">
            <a:avLst/>
          </a:prstGeom>
          <a:noFill/>
        </p:spPr>
        <p:txBody>
          <a:bodyPr wrap="square" rtlCol="0">
            <a:spAutoFit/>
          </a:bodyPr>
          <a:lstStyle/>
          <a:p>
            <a:pPr algn="ct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PREPARATION</a:t>
            </a:r>
          </a:p>
          <a:p>
            <a:pPr algn="ct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gn="ct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10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Read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profile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&amp;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discuss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with</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partner</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gn="ctr"/>
            <a:endPar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algn="ct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OFFICIAL NEGOTIATIONS</a:t>
            </a:r>
          </a:p>
          <a:p>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gn="ctr">
              <a:lnSpc>
                <a:spcPct val="15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30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Discussing</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contentious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issues</a:t>
            </a:r>
            <a:b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b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5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Summary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by</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Commissioner</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endParaRPr lang="de-DE" dirty="0">
              <a:latin typeface="Verdana" panose="020B0604030504040204" pitchFamily="34" charset="0"/>
              <a:ea typeface="Verdana" panose="020B0604030504040204" pitchFamily="34" charset="0"/>
              <a:cs typeface="Verdana" panose="020B0604030504040204" pitchFamily="34" charset="0"/>
            </a:endParaRPr>
          </a:p>
        </p:txBody>
      </p:sp>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PROCEDURE</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Sprechblase: rechteckig 4">
            <a:extLst>
              <a:ext uri="{FF2B5EF4-FFF2-40B4-BE49-F238E27FC236}">
                <a16:creationId xmlns:a16="http://schemas.microsoft.com/office/drawing/2014/main" id="{2E70D898-6404-4C04-B41D-08F0B31E8D04}"/>
              </a:ext>
            </a:extLst>
          </p:cNvPr>
          <p:cNvSpPr/>
          <p:nvPr/>
        </p:nvSpPr>
        <p:spPr>
          <a:xfrm>
            <a:off x="5724128" y="5301208"/>
            <a:ext cx="3168352" cy="1296144"/>
          </a:xfrm>
          <a:prstGeom prst="wedgeRectCallout">
            <a:avLst>
              <a:gd name="adj1" fmla="val 5586"/>
              <a:gd name="adj2" fmla="val -89109"/>
            </a:avLst>
          </a:prstGeom>
          <a:solidFill>
            <a:srgbClr val="E9808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44000" rIns="108000" bIns="251999" numCol="1" spcCol="0" rtlCol="0" fromWordArt="0" anchor="ctr" anchorCtr="0" forceAA="0" compatLnSpc="1">
            <a:prstTxWarp prst="textNoShape">
              <a:avLst/>
            </a:prstTxWarp>
            <a:noAutofit/>
          </a:bodyPr>
          <a:lstStyle/>
          <a:p>
            <a:pPr marL="274638">
              <a:spcBef>
                <a:spcPts val="0"/>
              </a:spcBef>
              <a:spcAft>
                <a:spcPts val="0"/>
              </a:spcAft>
            </a:pPr>
            <a: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t>What is your view on the Commission’s proposal?</a:t>
            </a:r>
            <a:endParaRPr lang="de-DE"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192132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PROCEDURE</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feld 1">
            <a:extLst>
              <a:ext uri="{FF2B5EF4-FFF2-40B4-BE49-F238E27FC236}">
                <a16:creationId xmlns:a16="http://schemas.microsoft.com/office/drawing/2014/main" id="{D48FB4CD-1751-424E-A84D-3F249B0AE0DA}"/>
              </a:ext>
            </a:extLst>
          </p:cNvPr>
          <p:cNvSpPr txBox="1"/>
          <p:nvPr/>
        </p:nvSpPr>
        <p:spPr>
          <a:xfrm>
            <a:off x="971600" y="2312476"/>
            <a:ext cx="7200800" cy="2233047"/>
          </a:xfrm>
          <a:prstGeom prst="rect">
            <a:avLst/>
          </a:prstGeom>
          <a:noFill/>
        </p:spPr>
        <p:txBody>
          <a:bodyPr wrap="square" rtlCol="0">
            <a:spAutoFit/>
          </a:bodyPr>
          <a:lstStyle/>
          <a:p>
            <a:pPr algn="ct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TIPS</a:t>
            </a:r>
          </a:p>
          <a:p>
            <a:endParaRPr lang="de-DE" dirty="0">
              <a:latin typeface="Verdana" panose="020B0604030504040204" pitchFamily="34" charset="0"/>
              <a:ea typeface="Verdana" panose="020B0604030504040204" pitchFamily="34" charset="0"/>
              <a:cs typeface="Verdana" panose="020B0604030504040204" pitchFamily="34" charset="0"/>
            </a:endParaRPr>
          </a:p>
          <a:p>
            <a:pPr marL="742950" lvl="1" indent="-285750">
              <a:lnSpc>
                <a:spcPct val="150000"/>
              </a:lnSpc>
              <a:buFont typeface="Arial" panose="020B0604020202020204" pitchFamily="34" charset="0"/>
              <a:buChar char="•"/>
            </a:pP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Play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your</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role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as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authentically</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as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possible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a:t>
            </a:r>
          </a:p>
          <a:p>
            <a:pPr marL="742950" lvl="1" indent="-285750">
              <a:lnSpc>
                <a:spcPct val="200000"/>
              </a:lnSpc>
              <a:buFont typeface="Arial" panose="020B0604020202020204" pitchFamily="34" charset="0"/>
              <a:buChar char="•"/>
            </a:pP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Leave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your</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own</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opinion</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out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of</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the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game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a:t>
            </a:r>
          </a:p>
          <a:p>
            <a:pPr marL="742950" lvl="1" indent="-285750">
              <a:lnSpc>
                <a:spcPct val="200000"/>
              </a:lnSpc>
              <a:buFont typeface="Arial" panose="020B0604020202020204" pitchFamily="34" charset="0"/>
              <a:buChar char="•"/>
            </a:pP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Address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your</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fellow</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participants</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by</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their</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role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name</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6674217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9750" y="2485609"/>
            <a:ext cx="8078788" cy="1911421"/>
          </a:xfrm>
          <a:prstGeom prst="rect">
            <a:avLst/>
          </a:prstGeom>
          <a:noFill/>
        </p:spPr>
        <p:txBody>
          <a:bodyPr>
            <a:spAutoFit/>
          </a:bodyPr>
          <a:lstStyle/>
          <a:p>
            <a:pPr algn="ctr">
              <a:spcBef>
                <a:spcPts val="1200"/>
              </a:spcBef>
              <a:defRPr/>
            </a:pP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‚Shake off‘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your</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role</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a:t>
            </a:r>
          </a:p>
          <a:p>
            <a:pPr marL="0" indent="0" algn="ctr" eaLnBrk="1" hangingPunct="1">
              <a:buFont typeface="Arial" panose="020B0604020202020204" pitchFamily="34" charset="0"/>
              <a:buNone/>
              <a:defRPr/>
            </a:pPr>
            <a:endParaRPr lang="de-DE" altLang="en-US" sz="2800" dirty="0">
              <a:latin typeface="Verdana" panose="020B0604030504040204" pitchFamily="34" charset="0"/>
              <a:ea typeface="Verdana" panose="020B0604030504040204" pitchFamily="34" charset="0"/>
              <a:cs typeface="Verdana" panose="020B0604030504040204" pitchFamily="34" charset="0"/>
            </a:endParaRPr>
          </a:p>
          <a:p>
            <a:pPr algn="ctr">
              <a:spcBef>
                <a:spcPts val="1200"/>
              </a:spcBef>
              <a:defRPr/>
            </a:pP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How</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did</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you</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feel</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during</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game</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a:t>
            </a:r>
            <a:endParaRPr lang="de-DE" sz="2800"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6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3" descr="Brille">
            <a:extLst>
              <a:ext uri="{FF2B5EF4-FFF2-40B4-BE49-F238E27FC236}">
                <a16:creationId xmlns:a16="http://schemas.microsoft.com/office/drawing/2014/main" id="{DEB2E4F0-5D69-1741-9A43-9A8CCBA93F8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2768" t="-83829" r="-2112" b="-83829"/>
          <a:stretch>
            <a:fillRect/>
          </a:stretch>
        </p:blipFill>
        <p:spPr bwMode="auto">
          <a:xfrm>
            <a:off x="3636008" y="3361802"/>
            <a:ext cx="1944104" cy="16513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feld 9">
            <a:extLst>
              <a:ext uri="{FF2B5EF4-FFF2-40B4-BE49-F238E27FC236}">
                <a16:creationId xmlns:a16="http://schemas.microsoft.com/office/drawing/2014/main" id="{A6978050-574E-4D13-B163-B6C570A49230}"/>
              </a:ext>
            </a:extLst>
          </p:cNvPr>
          <p:cNvSpPr txBox="1"/>
          <p:nvPr/>
        </p:nvSpPr>
        <p:spPr>
          <a:xfrm>
            <a:off x="1055938" y="2595101"/>
            <a:ext cx="7032124" cy="2619307"/>
          </a:xfrm>
          <a:prstGeom prst="rect">
            <a:avLst/>
          </a:prstGeom>
          <a:noFill/>
        </p:spPr>
        <p:txBody>
          <a:bodyPr wrap="square" anchor="ctr">
            <a:spAutoFit/>
          </a:bodyPr>
          <a:lstStyle/>
          <a:p>
            <a:pPr algn="ctr">
              <a:lnSpc>
                <a:spcPct val="90000"/>
              </a:lnSpc>
              <a:spcBef>
                <a:spcPts val="1200"/>
              </a:spcBef>
              <a:defRPr/>
            </a:pPr>
            <a:r>
              <a:rPr lang="de-DE" sz="2400" spc="150" dirty="0">
                <a:solidFill>
                  <a:srgbClr val="323E53"/>
                </a:solidFill>
                <a:latin typeface="Verdana" panose="020B0604030504040204" pitchFamily="34" charset="0"/>
                <a:ea typeface="Verdana" panose="020B0604030504040204" pitchFamily="34" charset="0"/>
                <a:cs typeface="Verdana" panose="020B0604030504040204" pitchFamily="34" charset="0"/>
              </a:rPr>
              <a:t>REPORT BY </a:t>
            </a:r>
          </a:p>
          <a:p>
            <a:pPr algn="ctr">
              <a:lnSpc>
                <a:spcPct val="90000"/>
              </a:lnSpc>
              <a:spcBef>
                <a:spcPts val="1200"/>
              </a:spcBef>
              <a:defRPr/>
            </a:pPr>
            <a:r>
              <a:rPr lang="de-DE" sz="3200" b="1" spc="150" dirty="0">
                <a:solidFill>
                  <a:srgbClr val="323E53"/>
                </a:solidFill>
                <a:latin typeface="Verdana" panose="020B0604030504040204" pitchFamily="34" charset="0"/>
                <a:ea typeface="Verdana" panose="020B0604030504040204" pitchFamily="34" charset="0"/>
                <a:cs typeface="Verdana" panose="020B0604030504040204" pitchFamily="34" charset="0"/>
              </a:rPr>
              <a:t>VALUE WATCH</a:t>
            </a:r>
            <a:endParaRPr lang="de-DE" sz="22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457200" indent="-457200" algn="ctr">
              <a:spcBef>
                <a:spcPts val="1200"/>
              </a:spcBef>
              <a:buFont typeface="+mj-lt"/>
              <a:buAutoNum type="arabicPeriod"/>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7558240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815724" y="2668195"/>
            <a:ext cx="7032124" cy="1480534"/>
          </a:xfrm>
          <a:prstGeom prst="rect">
            <a:avLst/>
          </a:prstGeom>
          <a:noFill/>
        </p:spPr>
        <p:txBody>
          <a:bodyPr wrap="square">
            <a:spAutoFit/>
          </a:bodyPr>
          <a:lstStyle/>
          <a:p>
            <a:pPr marL="457200" indent="-457200" algn="ctr">
              <a:spcBef>
                <a:spcPts val="1200"/>
              </a:spcBef>
              <a:buFont typeface="+mj-lt"/>
              <a:buAutoNum type="arabicPeriod"/>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feld 1">
            <a:extLst>
              <a:ext uri="{FF2B5EF4-FFF2-40B4-BE49-F238E27FC236}">
                <a16:creationId xmlns:a16="http://schemas.microsoft.com/office/drawing/2014/main" id="{7E42994E-E0AE-D246-BC55-6B71D054BC48}"/>
              </a:ext>
            </a:extLst>
          </p:cNvPr>
          <p:cNvSpPr txBox="1"/>
          <p:nvPr/>
        </p:nvSpPr>
        <p:spPr>
          <a:xfrm>
            <a:off x="1013791" y="2484783"/>
            <a:ext cx="7116417" cy="2046714"/>
          </a:xfrm>
          <a:prstGeom prst="rect">
            <a:avLst/>
          </a:prstGeom>
          <a:noFill/>
        </p:spPr>
        <p:txBody>
          <a:bodyPr wrap="square" rtlCol="0">
            <a:spAutoFit/>
          </a:bodyPr>
          <a:lstStyle/>
          <a:p>
            <a:pPr marL="274638" algn="ctr">
              <a:spcBef>
                <a:spcPts val="1800"/>
              </a:spcBef>
              <a:spcAft>
                <a:spcPts val="0"/>
              </a:spcAft>
            </a:pPr>
            <a:r>
              <a:rPr lang="en-GB" sz="2800" b="1" dirty="0">
                <a:solidFill>
                  <a:srgbClr val="323E53"/>
                </a:solidFill>
                <a:latin typeface="Verdana" panose="020B0604030504040204" pitchFamily="34" charset="0"/>
                <a:ea typeface="Verdana" panose="020B0604030504040204" pitchFamily="34" charset="0"/>
                <a:cs typeface="Verdana" panose="020B0604030504040204" pitchFamily="34" charset="0"/>
              </a:rPr>
              <a:t>What do you think? </a:t>
            </a:r>
          </a:p>
          <a:p>
            <a:pPr marL="274638" algn="ctr">
              <a:spcBef>
                <a:spcPts val="1800"/>
              </a:spcBef>
              <a:spcAft>
                <a:spcPts val="0"/>
              </a:spcAft>
            </a:pPr>
            <a:b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b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Is EU border policy compatible with European values?</a:t>
            </a:r>
            <a:endParaRPr lang="de-DE" dirty="0"/>
          </a:p>
        </p:txBody>
      </p:sp>
    </p:spTree>
    <p:extLst>
      <p:ext uri="{BB962C8B-B14F-4D97-AF65-F5344CB8AC3E}">
        <p14:creationId xmlns:p14="http://schemas.microsoft.com/office/powerpoint/2010/main" val="260633184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2">
            <a:extLst>
              <a:ext uri="{FF2B5EF4-FFF2-40B4-BE49-F238E27FC236}">
                <a16:creationId xmlns:a16="http://schemas.microsoft.com/office/drawing/2014/main" id="{C1394E42-6F7F-421D-BAC8-1083CA8E4681}"/>
              </a:ext>
            </a:extLst>
          </p:cNvPr>
          <p:cNvPicPr/>
          <p:nvPr/>
        </p:nvPicPr>
        <p:blipFill rotWithShape="1">
          <a:blip r:embed="rId3"/>
          <a:srcRect l="13121"/>
          <a:stretch/>
        </p:blipFill>
        <p:spPr>
          <a:xfrm>
            <a:off x="0" y="-47316"/>
            <a:ext cx="7956376" cy="6950447"/>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10" name="Textfeld 9">
            <a:extLst>
              <a:ext uri="{FF2B5EF4-FFF2-40B4-BE49-F238E27FC236}">
                <a16:creationId xmlns:a16="http://schemas.microsoft.com/office/drawing/2014/main" id="{A6978050-574E-4D13-B163-B6C570A49230}"/>
              </a:ext>
            </a:extLst>
          </p:cNvPr>
          <p:cNvSpPr txBox="1"/>
          <p:nvPr/>
        </p:nvSpPr>
        <p:spPr>
          <a:xfrm>
            <a:off x="815724" y="2668195"/>
            <a:ext cx="7032124" cy="1480534"/>
          </a:xfrm>
          <a:prstGeom prst="rect">
            <a:avLst/>
          </a:prstGeom>
          <a:noFill/>
        </p:spPr>
        <p:txBody>
          <a:bodyPr wrap="square">
            <a:spAutoFit/>
          </a:bodyPr>
          <a:lstStyle/>
          <a:p>
            <a:pPr marL="457200" indent="-457200" algn="ctr">
              <a:spcBef>
                <a:spcPts val="1200"/>
              </a:spcBef>
              <a:buFont typeface="+mj-lt"/>
              <a:buAutoNum type="arabicPeriod"/>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20000" cy="635861"/>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CustomShape 4">
            <a:extLst>
              <a:ext uri="{FF2B5EF4-FFF2-40B4-BE49-F238E27FC236}">
                <a16:creationId xmlns:a16="http://schemas.microsoft.com/office/drawing/2014/main" id="{F9BE905F-FCE5-42E1-A139-845452114FDC}"/>
              </a:ext>
            </a:extLst>
          </p:cNvPr>
          <p:cNvSpPr/>
          <p:nvPr/>
        </p:nvSpPr>
        <p:spPr>
          <a:xfrm>
            <a:off x="899592" y="1529941"/>
            <a:ext cx="4016635" cy="2547131"/>
          </a:xfrm>
          <a:prstGeom prst="wedgeRectCallout">
            <a:avLst>
              <a:gd name="adj1" fmla="val -61131"/>
              <a:gd name="adj2" fmla="val -33345"/>
            </a:avLst>
          </a:prstGeom>
          <a:solidFill>
            <a:srgbClr val="E98080">
              <a:alpha val="83000"/>
            </a:srgbClr>
          </a:solidFill>
          <a:ln w="12600">
            <a:noFill/>
          </a:ln>
        </p:spPr>
        <p:style>
          <a:lnRef idx="2">
            <a:schemeClr val="accent1">
              <a:shade val="50000"/>
            </a:schemeClr>
          </a:lnRef>
          <a:fillRef idx="1">
            <a:schemeClr val="accent1"/>
          </a:fillRef>
          <a:effectRef idx="0">
            <a:schemeClr val="accent1"/>
          </a:effectRef>
          <a:fontRef idx="minor"/>
        </p:style>
        <p:txBody>
          <a:bodyPr wrap="square" tIns="144000" bIns="180000" anchor="ctr">
            <a:spAutoFit/>
          </a:bodyPr>
          <a:lstStyle/>
          <a:p>
            <a:pPr marL="274680" marR="0" lvl="0" indent="0" algn="l" defTabSz="914400" rtl="0" eaLnBrk="1" fontAlgn="auto" latinLnBrk="0" hangingPunct="1">
              <a:lnSpc>
                <a:spcPct val="150000"/>
              </a:lnSpc>
              <a:spcBef>
                <a:spcPts val="0"/>
              </a:spcBef>
              <a:spcAft>
                <a:spcPts val="0"/>
              </a:spcAft>
              <a:buClrTx/>
              <a:buSzTx/>
              <a:buFontTx/>
              <a:buNone/>
              <a:tabLst/>
              <a:defRPr/>
            </a:pPr>
            <a:r>
              <a:rPr kumimoji="0" lang="en-US" sz="2000" b="1" i="1"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The values </a:t>
            </a:r>
          </a:p>
          <a:p>
            <a:pPr marL="274680" marR="0" lvl="0" indent="0" algn="l" defTabSz="914400" rtl="0" eaLnBrk="1" fontAlgn="auto" latinLnBrk="0" hangingPunct="1">
              <a:lnSpc>
                <a:spcPct val="130000"/>
              </a:lnSpc>
              <a:spcBef>
                <a:spcPts val="0"/>
              </a:spcBef>
              <a:spcAft>
                <a:spcPts val="0"/>
              </a:spcAft>
              <a:buClrTx/>
              <a:buSzTx/>
              <a:buFontTx/>
              <a:buNone/>
              <a:tabLst/>
              <a:defRPr/>
            </a:pP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on which the Union is based</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are</a:t>
            </a:r>
            <a:r>
              <a:rPr kumimoji="0" lang="en-US" b="0" i="0" u="none" strike="noStrike" kern="1200" cap="none" spc="-1" normalizeH="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respect for human dignity, liberty, democracy, equality, the rule of law, and the </a:t>
            </a:r>
          </a:p>
          <a:p>
            <a:pPr marL="274680" marR="0" lvl="0" indent="0" algn="l" defTabSz="914400" rtl="0" eaLnBrk="1" fontAlgn="auto" latinLnBrk="0" hangingPunct="1">
              <a:lnSpc>
                <a:spcPct val="130000"/>
              </a:lnSpc>
              <a:spcBef>
                <a:spcPts val="0"/>
              </a:spcBef>
              <a:spcAft>
                <a:spcPts val="0"/>
              </a:spcAft>
              <a:buClrTx/>
              <a:buSzTx/>
              <a:buFontTx/>
              <a:buNone/>
              <a:tabLst/>
              <a:defRPr/>
            </a:pP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respect for human rights.</a:t>
            </a:r>
          </a:p>
        </p:txBody>
      </p:sp>
      <p:sp>
        <p:nvSpPr>
          <p:cNvPr id="9" name="CustomShape 5">
            <a:extLst>
              <a:ext uri="{FF2B5EF4-FFF2-40B4-BE49-F238E27FC236}">
                <a16:creationId xmlns:a16="http://schemas.microsoft.com/office/drawing/2014/main" id="{BF8B6D93-AFA5-44DB-8A9B-BC95312A2712}"/>
              </a:ext>
            </a:extLst>
          </p:cNvPr>
          <p:cNvSpPr/>
          <p:nvPr/>
        </p:nvSpPr>
        <p:spPr>
          <a:xfrm>
            <a:off x="4572000" y="3655599"/>
            <a:ext cx="3738947" cy="2187032"/>
          </a:xfrm>
          <a:prstGeom prst="wedgeRectCallout">
            <a:avLst>
              <a:gd name="adj1" fmla="val -33167"/>
              <a:gd name="adj2" fmla="val 63605"/>
            </a:avLst>
          </a:prstGeom>
          <a:solidFill>
            <a:srgbClr val="7FA4E7">
              <a:alpha val="87000"/>
            </a:srgbClr>
          </a:solidFill>
          <a:ln w="12600">
            <a:noFill/>
          </a:ln>
        </p:spPr>
        <p:style>
          <a:lnRef idx="2">
            <a:schemeClr val="accent1">
              <a:shade val="50000"/>
            </a:schemeClr>
          </a:lnRef>
          <a:fillRef idx="1">
            <a:schemeClr val="accent1"/>
          </a:fillRef>
          <a:effectRef idx="0">
            <a:schemeClr val="accent1"/>
          </a:effectRef>
          <a:fontRef idx="minor"/>
        </p:style>
        <p:txBody>
          <a:bodyPr tIns="144000" bIns="180000" anchor="ctr">
            <a:spAutoFit/>
          </a:bodyPr>
          <a:lstStyle/>
          <a:p>
            <a:pPr marL="274680" marR="0" lvl="0" indent="0" algn="l" defTabSz="914400" rtl="0" eaLnBrk="1" fontAlgn="auto" latinLnBrk="0" hangingPunct="1">
              <a:lnSpc>
                <a:spcPct val="150000"/>
              </a:lnSpc>
              <a:spcBef>
                <a:spcPts val="0"/>
              </a:spcBef>
              <a:spcAft>
                <a:spcPts val="0"/>
              </a:spcAft>
              <a:buClrTx/>
              <a:buSzTx/>
              <a:buFontTx/>
              <a:buNone/>
              <a:tabLst/>
              <a:defRPr/>
            </a:pPr>
            <a:r>
              <a:rPr kumimoji="0" lang="en-US" sz="2000" b="1" i="1"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12 dead every day</a:t>
            </a:r>
            <a:endParaRPr kumimoji="0" lang="en-US" sz="2000" b="0" i="1"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endParaRPr>
          </a:p>
          <a:p>
            <a:pPr marL="274680" marR="0" lvl="0" indent="0" algn="l" defTabSz="914400" rtl="0" eaLnBrk="1" fontAlgn="auto" latinLnBrk="0" hangingPunct="1">
              <a:lnSpc>
                <a:spcPct val="130000"/>
              </a:lnSpc>
              <a:spcBef>
                <a:spcPts val="0"/>
              </a:spcBef>
              <a:spcAft>
                <a:spcPts val="0"/>
              </a:spcAft>
              <a:buClrTx/>
              <a:buSzTx/>
              <a:buFontTx/>
              <a:buNone/>
              <a:tabLst/>
              <a:defRPr/>
            </a:pPr>
            <a:r>
              <a:rPr kumimoji="0" lang="en-US" b="0" i="0"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Between 2014 and 2018, </a:t>
            </a:r>
            <a:br>
              <a:rPr kumimoji="0" lang="en-US" b="0" i="0"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kumimoji="0" lang="en-US" b="0" i="0"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at least 17,821 people drowned while fleeing across the Mediterranean.</a:t>
            </a:r>
          </a:p>
        </p:txBody>
      </p:sp>
    </p:spTree>
    <p:extLst>
      <p:ext uri="{BB962C8B-B14F-4D97-AF65-F5344CB8AC3E}">
        <p14:creationId xmlns:p14="http://schemas.microsoft.com/office/powerpoint/2010/main" val="9297600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2">
            <a:extLst>
              <a:ext uri="{FF2B5EF4-FFF2-40B4-BE49-F238E27FC236}">
                <a16:creationId xmlns:a16="http://schemas.microsoft.com/office/drawing/2014/main" id="{0B2F27C2-76F2-EA4F-8513-77F57C44EFCF}"/>
              </a:ext>
            </a:extLst>
          </p:cNvPr>
          <p:cNvSpPr>
            <a:spLocks noGrp="1" noChangeArrowheads="1"/>
          </p:cNvSpPr>
          <p:nvPr>
            <p:ph type="subTitle" idx="1"/>
          </p:nvPr>
        </p:nvSpPr>
        <p:spPr>
          <a:xfrm>
            <a:off x="1143000" y="2657078"/>
            <a:ext cx="6858000" cy="1924050"/>
          </a:xfrm>
        </p:spPr>
        <p:txBody>
          <a:bodyPr/>
          <a:lstStyle/>
          <a:p>
            <a:pPr eaLnBrk="1" hangingPunct="1"/>
            <a:r>
              <a:rPr lang="de-DE" altLang="en-US" dirty="0">
                <a:solidFill>
                  <a:schemeClr val="tx2"/>
                </a:solidFill>
                <a:latin typeface="Verdana" panose="020B0604030504040204" pitchFamily="34" charset="0"/>
                <a:ea typeface="Verdana" panose="020B0604030504040204" pitchFamily="34" charset="0"/>
                <a:cs typeface="Verdana" panose="020B0604030504040204" pitchFamily="34" charset="0"/>
              </a:rPr>
              <a:t>VALUES AND EUROPE</a:t>
            </a:r>
          </a:p>
          <a:p>
            <a:pPr eaLnBrk="1" hangingPunct="1"/>
            <a:r>
              <a:rPr lang="de-DE"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rPr>
              <a:t>THANK YOU FOR YOUR PARTICIPATION!</a:t>
            </a:r>
            <a:endParaRPr lang="en-GB"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3" y="1676400"/>
            <a:ext cx="8080375" cy="4866076"/>
          </a:xfrm>
          <a:prstGeom prst="rect">
            <a:avLst/>
          </a:prstGeom>
          <a:noFill/>
        </p:spPr>
        <p:txBody>
          <a:bodyPr>
            <a:spAutoFit/>
          </a:bodyPr>
          <a:lstStyle/>
          <a:p>
            <a:pPr algn="ctr">
              <a:spcBef>
                <a:spcPts val="1200"/>
              </a:spcBef>
              <a:defRPr/>
            </a:pPr>
            <a:endParaRPr lang="de-DE" sz="4000" b="1" dirty="0">
              <a:solidFill>
                <a:schemeClr val="tx2"/>
              </a:solidFill>
              <a:latin typeface="Calibri" panose="020F0502020204030204" pitchFamily="34" charset="0"/>
            </a:endParaRPr>
          </a:p>
          <a:p>
            <a:pPr algn="ctr">
              <a:spcBef>
                <a:spcPts val="1200"/>
              </a:spcBef>
              <a:defRPr/>
            </a:pPr>
            <a:endParaRPr lang="de-DE" sz="4000" b="1" dirty="0">
              <a:solidFill>
                <a:schemeClr val="tx2"/>
              </a:solidFill>
              <a:latin typeface="Calibri" panose="020F0502020204030204" pitchFamily="34" charset="0"/>
            </a:endParaRPr>
          </a:p>
          <a:p>
            <a:pPr algn="ctr">
              <a:spcBef>
                <a:spcPts val="1200"/>
              </a:spcBef>
              <a:defRPr/>
            </a:pP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What</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is</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simulation</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game?</a:t>
            </a:r>
          </a:p>
          <a:p>
            <a:pPr>
              <a:spcBef>
                <a:spcPts val="1200"/>
              </a:spcBef>
              <a:defRPr/>
            </a:pPr>
            <a:endParaRPr lang="de-DE" sz="4000" b="1" dirty="0">
              <a:solidFill>
                <a:schemeClr val="tx2"/>
              </a:solidFill>
              <a:latin typeface="Calibri" panose="020F0502020204030204" pitchFamily="34" charset="0"/>
            </a:endParaRPr>
          </a:p>
          <a:p>
            <a:pPr>
              <a:spcBef>
                <a:spcPts val="1200"/>
              </a:spcBef>
              <a:defRPr/>
            </a:pPr>
            <a:endParaRPr lang="de-DE" sz="2200" dirty="0">
              <a:solidFill>
                <a:schemeClr val="tx2"/>
              </a:solidFill>
              <a:latin typeface="Calibri" panose="020F0502020204030204" pitchFamily="34" charset="0"/>
            </a:endParaRPr>
          </a:p>
          <a:p>
            <a:pPr marL="457200" indent="-457200">
              <a:spcBef>
                <a:spcPts val="1200"/>
              </a:spcBef>
              <a:buFont typeface="+mj-lt"/>
              <a:buAutoNum type="arabicPeriod"/>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9600" cy="64585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INTRODUCTION</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Boot, Himmel, draußen, Wasser enthält.&#10;&#10;Automatisch generierte Beschreibung">
            <a:extLst>
              <a:ext uri="{FF2B5EF4-FFF2-40B4-BE49-F238E27FC236}">
                <a16:creationId xmlns:a16="http://schemas.microsoft.com/office/drawing/2014/main" id="{7FE9053A-BD5C-47C7-8CF5-0B01B184AFF7}"/>
              </a:ext>
            </a:extLst>
          </p:cNvPr>
          <p:cNvPicPr>
            <a:picLocks noChangeAspect="1"/>
          </p:cNvPicPr>
          <p:nvPr/>
        </p:nvPicPr>
        <p:blipFill rotWithShape="1">
          <a:blip r:embed="rId3"/>
          <a:srcRect l="21862" r="353" b="-1"/>
          <a:stretch/>
        </p:blipFill>
        <p:spPr>
          <a:xfrm>
            <a:off x="2" y="10"/>
            <a:ext cx="7991591"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4" name="Rechteck: abgerundete Ecken 11">
            <a:extLst>
              <a:ext uri="{FF2B5EF4-FFF2-40B4-BE49-F238E27FC236}">
                <a16:creationId xmlns:a16="http://schemas.microsoft.com/office/drawing/2014/main" id="{D3E5309B-CEDE-9A46-97C7-E53F7B1CF0DB}"/>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Wasser, Boot, draußen enthält.&#10;&#10;Automatisch generierte Beschreibung">
            <a:extLst>
              <a:ext uri="{FF2B5EF4-FFF2-40B4-BE49-F238E27FC236}">
                <a16:creationId xmlns:a16="http://schemas.microsoft.com/office/drawing/2014/main" id="{DDEB53FA-D962-46D3-A63D-6177392709D6}"/>
              </a:ext>
            </a:extLst>
          </p:cNvPr>
          <p:cNvPicPr>
            <a:picLocks noChangeAspect="1"/>
          </p:cNvPicPr>
          <p:nvPr/>
        </p:nvPicPr>
        <p:blipFill rotWithShape="1">
          <a:blip r:embed="rId3"/>
          <a:srcRect r="22508"/>
          <a:stretch/>
        </p:blipFill>
        <p:spPr>
          <a:xfrm>
            <a:off x="2" y="10"/>
            <a:ext cx="7991591"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5" name="Rechteck: abgerundete Ecken 11">
            <a:extLst>
              <a:ext uri="{FF2B5EF4-FFF2-40B4-BE49-F238E27FC236}">
                <a16:creationId xmlns:a16="http://schemas.microsoft.com/office/drawing/2014/main" id="{315F871B-4516-1A47-AE66-BA6896B420B5}"/>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0959299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feld 7">
            <a:extLst>
              <a:ext uri="{FF2B5EF4-FFF2-40B4-BE49-F238E27FC236}">
                <a16:creationId xmlns:a16="http://schemas.microsoft.com/office/drawing/2014/main" id="{A7DDB9F2-3F86-4C70-8E1D-78345931C84A}"/>
              </a:ext>
            </a:extLst>
          </p:cNvPr>
          <p:cNvSpPr txBox="1"/>
          <p:nvPr/>
        </p:nvSpPr>
        <p:spPr>
          <a:xfrm>
            <a:off x="1043608" y="5373216"/>
            <a:ext cx="3528392" cy="553998"/>
          </a:xfrm>
          <a:prstGeom prst="rect">
            <a:avLst/>
          </a:prstGeom>
          <a:noFill/>
        </p:spPr>
        <p:txBody>
          <a:bodyPr wrap="square" rtlCol="0">
            <a:spAutoFit/>
          </a:bodyPr>
          <a:lstStyle/>
          <a:p>
            <a:r>
              <a:rPr lang="en-GB" sz="1500" dirty="0">
                <a:solidFill>
                  <a:srgbClr val="323E53"/>
                </a:solidFill>
                <a:latin typeface="Verdana" panose="020B0604030504040204" pitchFamily="34" charset="0"/>
                <a:ea typeface="Verdana" panose="020B0604030504040204" pitchFamily="34" charset="0"/>
                <a:cs typeface="Verdana" panose="020B0604030504040204" pitchFamily="34" charset="0"/>
              </a:rPr>
              <a:t>Sea rescue operations in international and Libyan waters</a:t>
            </a:r>
            <a:endParaRPr lang="en-GB" sz="1500" dirty="0">
              <a:solidFill>
                <a:srgbClr val="323E53"/>
              </a:solidFill>
              <a:latin typeface="Helvetica" panose="020B0500000000000000" pitchFamily="34" charset="0"/>
            </a:endParaRPr>
          </a:p>
        </p:txBody>
      </p:sp>
      <p:pic>
        <p:nvPicPr>
          <p:cNvPr id="17" name="Grafik 16" descr="Rettungsring">
            <a:extLst>
              <a:ext uri="{FF2B5EF4-FFF2-40B4-BE49-F238E27FC236}">
                <a16:creationId xmlns:a16="http://schemas.microsoft.com/office/drawing/2014/main" id="{6E4DBE43-1FD3-426E-8B65-F0399A72881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9552" y="5409272"/>
            <a:ext cx="468000" cy="468000"/>
          </a:xfrm>
          <a:prstGeom prst="rect">
            <a:avLst/>
          </a:prstGeom>
        </p:spPr>
      </p:pic>
      <p:grpSp>
        <p:nvGrpSpPr>
          <p:cNvPr id="41" name="Gruppieren 40">
            <a:extLst>
              <a:ext uri="{FF2B5EF4-FFF2-40B4-BE49-F238E27FC236}">
                <a16:creationId xmlns:a16="http://schemas.microsoft.com/office/drawing/2014/main" id="{C90FE050-0AA2-FE45-8C43-F456DBBF5744}"/>
              </a:ext>
            </a:extLst>
          </p:cNvPr>
          <p:cNvGrpSpPr/>
          <p:nvPr/>
        </p:nvGrpSpPr>
        <p:grpSpPr>
          <a:xfrm>
            <a:off x="636862" y="908720"/>
            <a:ext cx="7920000" cy="4341004"/>
            <a:chOff x="636862" y="908720"/>
            <a:chExt cx="7920000" cy="4341004"/>
          </a:xfrm>
        </p:grpSpPr>
        <p:grpSp>
          <p:nvGrpSpPr>
            <p:cNvPr id="39" name="Gruppieren 38">
              <a:extLst>
                <a:ext uri="{FF2B5EF4-FFF2-40B4-BE49-F238E27FC236}">
                  <a16:creationId xmlns:a16="http://schemas.microsoft.com/office/drawing/2014/main" id="{45F28706-164F-DC47-98C7-52F34C57B64E}"/>
                </a:ext>
              </a:extLst>
            </p:cNvPr>
            <p:cNvGrpSpPr/>
            <p:nvPr/>
          </p:nvGrpSpPr>
          <p:grpSpPr>
            <a:xfrm>
              <a:off x="636862" y="908720"/>
              <a:ext cx="7920000" cy="4341004"/>
              <a:chOff x="323528" y="-459432"/>
              <a:chExt cx="7920000" cy="4341004"/>
            </a:xfrm>
          </p:grpSpPr>
          <p:pic>
            <p:nvPicPr>
              <p:cNvPr id="19" name="Grafik 18">
                <a:extLst>
                  <a:ext uri="{FF2B5EF4-FFF2-40B4-BE49-F238E27FC236}">
                    <a16:creationId xmlns:a16="http://schemas.microsoft.com/office/drawing/2014/main" id="{2CDB22C6-E5D3-4141-AC22-7FD6E598BEE2}"/>
                  </a:ext>
                </a:extLst>
              </p:cNvPr>
              <p:cNvPicPr/>
              <p:nvPr/>
            </p:nvPicPr>
            <p:blipFill>
              <a:blip r:embed="rId5">
                <a:extLst>
                  <a:ext uri="{28A0092B-C50C-407E-A947-70E740481C1C}">
                    <a14:useLocalDpi xmlns:a14="http://schemas.microsoft.com/office/drawing/2010/main" val="0"/>
                  </a:ext>
                </a:extLst>
              </a:blip>
              <a:stretch>
                <a:fillRect/>
              </a:stretch>
            </p:blipFill>
            <p:spPr bwMode="auto">
              <a:xfrm>
                <a:off x="323528" y="-459432"/>
                <a:ext cx="7920000" cy="4341004"/>
              </a:xfrm>
              <a:prstGeom prst="rect">
                <a:avLst/>
              </a:prstGeom>
              <a:ln>
                <a:noFill/>
              </a:ln>
              <a:extLst>
                <a:ext uri="{53640926-AAD7-44D8-BBD7-CCE9431645EC}">
                  <a14:shadowObscured xmlns:a14="http://schemas.microsoft.com/office/drawing/2010/main"/>
                </a:ext>
              </a:extLst>
            </p:spPr>
          </p:pic>
          <p:pic>
            <p:nvPicPr>
              <p:cNvPr id="24" name="Grafik 23" descr="Rettungsring">
                <a:extLst>
                  <a:ext uri="{FF2B5EF4-FFF2-40B4-BE49-F238E27FC236}">
                    <a16:creationId xmlns:a16="http://schemas.microsoft.com/office/drawing/2014/main" id="{711DB82E-EEBF-DF46-BBE7-6A4147C6F0A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35896" y="2132856"/>
                <a:ext cx="468000" cy="468000"/>
              </a:xfrm>
              <a:prstGeom prst="rect">
                <a:avLst/>
              </a:prstGeom>
            </p:spPr>
          </p:pic>
          <p:pic>
            <p:nvPicPr>
              <p:cNvPr id="25" name="Grafik 24" descr="Rettungsring">
                <a:extLst>
                  <a:ext uri="{FF2B5EF4-FFF2-40B4-BE49-F238E27FC236}">
                    <a16:creationId xmlns:a16="http://schemas.microsoft.com/office/drawing/2014/main" id="{4150D81C-1630-9341-BD23-1A83B0B58E2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55976" y="2312928"/>
                <a:ext cx="468000" cy="468000"/>
              </a:xfrm>
              <a:prstGeom prst="rect">
                <a:avLst/>
              </a:prstGeom>
            </p:spPr>
          </p:pic>
          <p:pic>
            <p:nvPicPr>
              <p:cNvPr id="26" name="Grafik 25" descr="Rettungsring">
                <a:extLst>
                  <a:ext uri="{FF2B5EF4-FFF2-40B4-BE49-F238E27FC236}">
                    <a16:creationId xmlns:a16="http://schemas.microsoft.com/office/drawing/2014/main" id="{084BDE04-7E92-A042-8716-3159661A9DB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36096" y="2024896"/>
                <a:ext cx="468000" cy="468000"/>
              </a:xfrm>
              <a:prstGeom prst="rect">
                <a:avLst/>
              </a:prstGeom>
            </p:spPr>
          </p:pic>
        </p:grpSp>
        <p:pic>
          <p:nvPicPr>
            <p:cNvPr id="33" name="Grafik 32" descr="Linienpfeil: Kurve gegen den Uhrzeigersinn">
              <a:extLst>
                <a:ext uri="{FF2B5EF4-FFF2-40B4-BE49-F238E27FC236}">
                  <a16:creationId xmlns:a16="http://schemas.microsoft.com/office/drawing/2014/main" id="{3ED96A94-2A70-5C4E-BA2E-80DF03CE5A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9630924">
              <a:off x="4575691" y="3303573"/>
              <a:ext cx="468000" cy="468000"/>
            </a:xfrm>
            <a:prstGeom prst="rect">
              <a:avLst/>
            </a:prstGeom>
          </p:spPr>
        </p:pic>
        <p:pic>
          <p:nvPicPr>
            <p:cNvPr id="35" name="Grafik 34" descr="Pfeil mit einer Linie: Kurve im Uhrzeigersinn">
              <a:extLst>
                <a:ext uri="{FF2B5EF4-FFF2-40B4-BE49-F238E27FC236}">
                  <a16:creationId xmlns:a16="http://schemas.microsoft.com/office/drawing/2014/main" id="{C0645782-B33E-A94B-9804-3D6684F926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686321">
              <a:off x="5749044" y="2936084"/>
              <a:ext cx="468000" cy="468000"/>
            </a:xfrm>
            <a:prstGeom prst="rect">
              <a:avLst/>
            </a:prstGeom>
          </p:spPr>
        </p:pic>
        <p:pic>
          <p:nvPicPr>
            <p:cNvPr id="38" name="Grafik 37" descr="Pfeil mit einer Linie: Kurve im Uhrzeigersinn">
              <a:extLst>
                <a:ext uri="{FF2B5EF4-FFF2-40B4-BE49-F238E27FC236}">
                  <a16:creationId xmlns:a16="http://schemas.microsoft.com/office/drawing/2014/main" id="{7C44D2CF-BC03-8E42-8D64-0660CCD8501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686321">
              <a:off x="3993301" y="3009214"/>
              <a:ext cx="468000" cy="468000"/>
            </a:xfrm>
            <a:prstGeom prst="rect">
              <a:avLst/>
            </a:prstGeom>
          </p:spPr>
        </p:pic>
      </p:grpSp>
      <p:sp>
        <p:nvSpPr>
          <p:cNvPr id="40" name="Textfeld 39">
            <a:extLst>
              <a:ext uri="{FF2B5EF4-FFF2-40B4-BE49-F238E27FC236}">
                <a16:creationId xmlns:a16="http://schemas.microsoft.com/office/drawing/2014/main" id="{CE83EACB-292A-C547-9067-B8A2AABB2E2E}"/>
              </a:ext>
            </a:extLst>
          </p:cNvPr>
          <p:cNvSpPr txBox="1"/>
          <p:nvPr/>
        </p:nvSpPr>
        <p:spPr>
          <a:xfrm>
            <a:off x="6228184" y="5991671"/>
            <a:ext cx="2376264" cy="461665"/>
          </a:xfrm>
          <a:prstGeom prst="rect">
            <a:avLst/>
          </a:prstGeom>
          <a:noFill/>
        </p:spPr>
        <p:txBody>
          <a:bodyPr wrap="square" rtlCol="0" anchor="b" anchorCtr="0">
            <a:spAutoFit/>
          </a:bodyPr>
          <a:lstStyle/>
          <a:p>
            <a:pPr algn="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TODAY</a:t>
            </a:r>
          </a:p>
        </p:txBody>
      </p:sp>
    </p:spTree>
    <p:extLst>
      <p:ext uri="{BB962C8B-B14F-4D97-AF65-F5344CB8AC3E}">
        <p14:creationId xmlns:p14="http://schemas.microsoft.com/office/powerpoint/2010/main" val="155549912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9600" cy="64585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pic>
        <p:nvPicPr>
          <p:cNvPr id="17" name="Grafik 16" descr="Rettungsring">
            <a:extLst>
              <a:ext uri="{FF2B5EF4-FFF2-40B4-BE49-F238E27FC236}">
                <a16:creationId xmlns:a16="http://schemas.microsoft.com/office/drawing/2014/main" id="{6E4DBE43-1FD3-426E-8B65-F0399A72881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11560" y="5913328"/>
            <a:ext cx="468000" cy="468000"/>
          </a:xfrm>
          <a:prstGeom prst="rect">
            <a:avLst/>
          </a:prstGeom>
        </p:spPr>
      </p:pic>
      <p:pic>
        <p:nvPicPr>
          <p:cNvPr id="25" name="Grafik 24" descr="Zuhause">
            <a:extLst>
              <a:ext uri="{FF2B5EF4-FFF2-40B4-BE49-F238E27FC236}">
                <a16:creationId xmlns:a16="http://schemas.microsoft.com/office/drawing/2014/main" id="{C6A2D8C5-D128-4631-B7FE-7C84C759C44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11560" y="5337264"/>
            <a:ext cx="468000" cy="468000"/>
          </a:xfrm>
          <a:prstGeom prst="rect">
            <a:avLst/>
          </a:prstGeom>
        </p:spPr>
      </p:pic>
      <p:sp>
        <p:nvSpPr>
          <p:cNvPr id="26" name="Rechteck 25">
            <a:extLst>
              <a:ext uri="{FF2B5EF4-FFF2-40B4-BE49-F238E27FC236}">
                <a16:creationId xmlns:a16="http://schemas.microsoft.com/office/drawing/2014/main" id="{CB89601A-D143-4CBA-9795-AA1A01A94E65}"/>
              </a:ext>
            </a:extLst>
          </p:cNvPr>
          <p:cNvSpPr/>
          <p:nvPr/>
        </p:nvSpPr>
        <p:spPr>
          <a:xfrm>
            <a:off x="1043608" y="5877272"/>
            <a:ext cx="3312368" cy="769441"/>
          </a:xfrm>
          <a:prstGeom prst="rect">
            <a:avLst/>
          </a:prstGeom>
        </p:spPr>
        <p:txBody>
          <a:bodyPr wrap="square">
            <a:spAutoFit/>
          </a:bodyPr>
          <a:lstStyle/>
          <a:p>
            <a:r>
              <a:rPr lang="en-GB" sz="1500" dirty="0">
                <a:solidFill>
                  <a:srgbClr val="323E53"/>
                </a:solidFill>
                <a:latin typeface="Verdana" panose="020B0604030504040204" pitchFamily="34" charset="0"/>
                <a:ea typeface="Verdana" panose="020B0604030504040204" pitchFamily="34" charset="0"/>
                <a:cs typeface="Verdana" panose="020B0604030504040204" pitchFamily="34" charset="0"/>
              </a:rPr>
              <a:t>Sea rescue operations in international and Libyan waters</a:t>
            </a:r>
            <a:endParaRPr lang="de-DE" sz="1500"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endParaRPr lang="de-DE" sz="1400" dirty="0">
              <a:latin typeface="Helvetica" panose="020B0500000000000000" pitchFamily="34" charset="0"/>
            </a:endParaRPr>
          </a:p>
        </p:txBody>
      </p:sp>
      <p:grpSp>
        <p:nvGrpSpPr>
          <p:cNvPr id="2" name="Gruppieren 1">
            <a:extLst>
              <a:ext uri="{FF2B5EF4-FFF2-40B4-BE49-F238E27FC236}">
                <a16:creationId xmlns:a16="http://schemas.microsoft.com/office/drawing/2014/main" id="{1DEE729B-73F3-F64E-AC14-AFE2E03B7226}"/>
              </a:ext>
            </a:extLst>
          </p:cNvPr>
          <p:cNvGrpSpPr>
            <a:grpSpLocks noChangeAspect="1"/>
          </p:cNvGrpSpPr>
          <p:nvPr/>
        </p:nvGrpSpPr>
        <p:grpSpPr>
          <a:xfrm>
            <a:off x="612000" y="908720"/>
            <a:ext cx="7920000" cy="4341004"/>
            <a:chOff x="1763712" y="1889760"/>
            <a:chExt cx="5616575" cy="3078480"/>
          </a:xfrm>
        </p:grpSpPr>
        <p:pic>
          <p:nvPicPr>
            <p:cNvPr id="39" name="Grafik 38">
              <a:extLst>
                <a:ext uri="{FF2B5EF4-FFF2-40B4-BE49-F238E27FC236}">
                  <a16:creationId xmlns:a16="http://schemas.microsoft.com/office/drawing/2014/main" id="{918759DB-78D1-F54A-A272-A7A830F83B90}"/>
                </a:ext>
              </a:extLst>
            </p:cNvPr>
            <p:cNvPicPr/>
            <p:nvPr/>
          </p:nvPicPr>
          <p:blipFill>
            <a:blip r:embed="rId7">
              <a:extLst>
                <a:ext uri="{28A0092B-C50C-407E-A947-70E740481C1C}">
                  <a14:useLocalDpi xmlns:a14="http://schemas.microsoft.com/office/drawing/2010/main" val="0"/>
                </a:ext>
              </a:extLst>
            </a:blip>
            <a:stretch>
              <a:fillRect/>
            </a:stretch>
          </p:blipFill>
          <p:spPr bwMode="auto">
            <a:xfrm>
              <a:off x="1763712" y="1889760"/>
              <a:ext cx="5616575" cy="3078480"/>
            </a:xfrm>
            <a:prstGeom prst="rect">
              <a:avLst/>
            </a:prstGeom>
            <a:ln>
              <a:noFill/>
            </a:ln>
            <a:extLst>
              <a:ext uri="{53640926-AAD7-44D8-BBD7-CCE9431645EC}">
                <a14:shadowObscured xmlns:a14="http://schemas.microsoft.com/office/drawing/2010/main"/>
              </a:ext>
            </a:extLst>
          </p:spPr>
        </p:pic>
        <p:pic>
          <p:nvPicPr>
            <p:cNvPr id="40" name="Grafik 39">
              <a:extLst>
                <a:ext uri="{FF2B5EF4-FFF2-40B4-BE49-F238E27FC236}">
                  <a16:creationId xmlns:a16="http://schemas.microsoft.com/office/drawing/2014/main" id="{D50D0EC4-8700-BB4E-BC1F-DCCDA9AA1390}"/>
                </a:ext>
              </a:extLst>
            </p:cNvPr>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44502" y="4671695"/>
              <a:ext cx="408940" cy="203835"/>
            </a:xfrm>
            <a:prstGeom prst="rect">
              <a:avLst/>
            </a:prstGeom>
          </p:spPr>
        </p:pic>
        <p:pic>
          <p:nvPicPr>
            <p:cNvPr id="41" name="Grafik 40" descr="Zuhause">
              <a:extLst>
                <a:ext uri="{FF2B5EF4-FFF2-40B4-BE49-F238E27FC236}">
                  <a16:creationId xmlns:a16="http://schemas.microsoft.com/office/drawing/2014/main" id="{780CC8C7-DB98-F849-9C11-CDB2A9A25BF0}"/>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66752" y="4144010"/>
              <a:ext cx="325120" cy="325120"/>
            </a:xfrm>
            <a:prstGeom prst="rect">
              <a:avLst/>
            </a:prstGeom>
          </p:spPr>
        </p:pic>
        <p:pic>
          <p:nvPicPr>
            <p:cNvPr id="42" name="Grafik 41" descr="Zuhause">
              <a:extLst>
                <a:ext uri="{FF2B5EF4-FFF2-40B4-BE49-F238E27FC236}">
                  <a16:creationId xmlns:a16="http://schemas.microsoft.com/office/drawing/2014/main" id="{B363D715-AA09-D04F-BF1B-4DA4D9E49C35}"/>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800917" y="4486275"/>
              <a:ext cx="325120" cy="325120"/>
            </a:xfrm>
            <a:prstGeom prst="rect">
              <a:avLst/>
            </a:prstGeom>
          </p:spPr>
        </p:pic>
        <p:pic>
          <p:nvPicPr>
            <p:cNvPr id="43" name="Grafik 42" descr="Zuhause">
              <a:extLst>
                <a:ext uri="{FF2B5EF4-FFF2-40B4-BE49-F238E27FC236}">
                  <a16:creationId xmlns:a16="http://schemas.microsoft.com/office/drawing/2014/main" id="{2DC6E2C8-2470-8040-981E-10336F8AA610}"/>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963987" y="4172585"/>
              <a:ext cx="325120" cy="325120"/>
            </a:xfrm>
            <a:prstGeom prst="rect">
              <a:avLst/>
            </a:prstGeom>
          </p:spPr>
        </p:pic>
        <p:pic>
          <p:nvPicPr>
            <p:cNvPr id="44" name="Grafik 43" descr="Rettungsring">
              <a:extLst>
                <a:ext uri="{FF2B5EF4-FFF2-40B4-BE49-F238E27FC236}">
                  <a16:creationId xmlns:a16="http://schemas.microsoft.com/office/drawing/2014/main" id="{6BC72804-1FCD-EA4B-BDA8-D489EB9402A0}"/>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90352" y="3903345"/>
              <a:ext cx="271780" cy="271780"/>
            </a:xfrm>
            <a:prstGeom prst="rect">
              <a:avLst/>
            </a:prstGeom>
          </p:spPr>
        </p:pic>
        <p:pic>
          <p:nvPicPr>
            <p:cNvPr id="45" name="Grafik 44" descr="Rettungsring">
              <a:extLst>
                <a:ext uri="{FF2B5EF4-FFF2-40B4-BE49-F238E27FC236}">
                  <a16:creationId xmlns:a16="http://schemas.microsoft.com/office/drawing/2014/main" id="{893DFBB2-2B0B-624E-957D-975225F6AFFC}"/>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81867" y="4212590"/>
              <a:ext cx="271780" cy="271780"/>
            </a:xfrm>
            <a:prstGeom prst="rect">
              <a:avLst/>
            </a:prstGeom>
          </p:spPr>
        </p:pic>
        <p:pic>
          <p:nvPicPr>
            <p:cNvPr id="46" name="Grafik 45" descr="Rettungsring">
              <a:extLst>
                <a:ext uri="{FF2B5EF4-FFF2-40B4-BE49-F238E27FC236}">
                  <a16:creationId xmlns:a16="http://schemas.microsoft.com/office/drawing/2014/main" id="{BBB544BF-1C5D-BA4B-B4D1-6C48DE901E0A}"/>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69267" y="3837940"/>
              <a:ext cx="271780" cy="271780"/>
            </a:xfrm>
            <a:prstGeom prst="rect">
              <a:avLst/>
            </a:prstGeom>
          </p:spPr>
        </p:pic>
        <p:pic>
          <p:nvPicPr>
            <p:cNvPr id="47" name="Grafik 46" descr="Linienpfeil: Kurve gegen den Uhrzeigersinn">
              <a:extLst>
                <a:ext uri="{FF2B5EF4-FFF2-40B4-BE49-F238E27FC236}">
                  <a16:creationId xmlns:a16="http://schemas.microsoft.com/office/drawing/2014/main" id="{0E794993-4CF2-724E-8C94-11B01893BC71}"/>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10551813">
              <a:off x="4740592" y="4411980"/>
              <a:ext cx="162560" cy="162560"/>
            </a:xfrm>
            <a:prstGeom prst="rect">
              <a:avLst/>
            </a:prstGeom>
          </p:spPr>
        </p:pic>
        <p:pic>
          <p:nvPicPr>
            <p:cNvPr id="48" name="Grafik 47" descr="Linienpfeil: Kurve gegen den Uhrzeigersinn">
              <a:extLst>
                <a:ext uri="{FF2B5EF4-FFF2-40B4-BE49-F238E27FC236}">
                  <a16:creationId xmlns:a16="http://schemas.microsoft.com/office/drawing/2014/main" id="{593C1016-1331-AB43-B485-3FA9DBA068F3}"/>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11048187">
              <a:off x="4219892" y="4129405"/>
              <a:ext cx="162560" cy="162560"/>
            </a:xfrm>
            <a:prstGeom prst="rect">
              <a:avLst/>
            </a:prstGeom>
          </p:spPr>
        </p:pic>
        <p:pic>
          <p:nvPicPr>
            <p:cNvPr id="49" name="Grafik 48" descr="Linienpfeil: Kurve gegen den Uhrzeigersinn">
              <a:extLst>
                <a:ext uri="{FF2B5EF4-FFF2-40B4-BE49-F238E27FC236}">
                  <a16:creationId xmlns:a16="http://schemas.microsoft.com/office/drawing/2014/main" id="{5CB4FB22-186A-FF4A-8CBE-A7366E8619CE}"/>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9936541">
              <a:off x="5687377" y="4086860"/>
              <a:ext cx="162560" cy="162560"/>
            </a:xfrm>
            <a:prstGeom prst="rect">
              <a:avLst/>
            </a:prstGeom>
          </p:spPr>
        </p:pic>
      </p:grpSp>
      <p:sp>
        <p:nvSpPr>
          <p:cNvPr id="27" name="Textfeld 26">
            <a:extLst>
              <a:ext uri="{FF2B5EF4-FFF2-40B4-BE49-F238E27FC236}">
                <a16:creationId xmlns:a16="http://schemas.microsoft.com/office/drawing/2014/main" id="{2BB86E2B-E85A-2D40-A972-F2129277C836}"/>
              </a:ext>
            </a:extLst>
          </p:cNvPr>
          <p:cNvSpPr txBox="1"/>
          <p:nvPr/>
        </p:nvSpPr>
        <p:spPr>
          <a:xfrm>
            <a:off x="6228184" y="5991671"/>
            <a:ext cx="2376264" cy="461665"/>
          </a:xfrm>
          <a:prstGeom prst="rect">
            <a:avLst/>
          </a:prstGeom>
          <a:noFill/>
        </p:spPr>
        <p:txBody>
          <a:bodyPr wrap="square" rtlCol="0" anchor="b" anchorCtr="0">
            <a:spAutoFit/>
          </a:bodyPr>
          <a:lstStyle/>
          <a:p>
            <a:pPr algn="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PROPOSAL</a:t>
            </a:r>
          </a:p>
        </p:txBody>
      </p:sp>
      <p:sp>
        <p:nvSpPr>
          <p:cNvPr id="3" name="Rechteck 2">
            <a:extLst>
              <a:ext uri="{FF2B5EF4-FFF2-40B4-BE49-F238E27FC236}">
                <a16:creationId xmlns:a16="http://schemas.microsoft.com/office/drawing/2014/main" id="{90E60E74-517A-2B4D-91AE-C3BDEFE968B9}"/>
              </a:ext>
            </a:extLst>
          </p:cNvPr>
          <p:cNvSpPr/>
          <p:nvPr/>
        </p:nvSpPr>
        <p:spPr>
          <a:xfrm>
            <a:off x="1043608" y="5497487"/>
            <a:ext cx="3488455" cy="323165"/>
          </a:xfrm>
          <a:prstGeom prst="rect">
            <a:avLst/>
          </a:prstGeom>
        </p:spPr>
        <p:txBody>
          <a:bodyPr wrap="none">
            <a:spAutoFit/>
          </a:bodyPr>
          <a:lstStyle/>
          <a:p>
            <a:r>
              <a:rPr lang="de-DE" sz="1500" dirty="0" err="1">
                <a:solidFill>
                  <a:srgbClr val="323E53"/>
                </a:solidFill>
                <a:latin typeface="Verdana" panose="020B0604030504040204" pitchFamily="34" charset="0"/>
                <a:ea typeface="Verdana" panose="020B0604030504040204" pitchFamily="34" charset="0"/>
                <a:cs typeface="Verdana" panose="020B0604030504040204" pitchFamily="34" charset="0"/>
              </a:rPr>
              <a:t>Planned</a:t>
            </a:r>
            <a:r>
              <a:rPr lang="de-DE" sz="15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500" dirty="0" err="1">
                <a:solidFill>
                  <a:srgbClr val="323E53"/>
                </a:solidFill>
                <a:latin typeface="Verdana" panose="020B0604030504040204" pitchFamily="34" charset="0"/>
                <a:ea typeface="Verdana" panose="020B0604030504040204" pitchFamily="34" charset="0"/>
                <a:cs typeface="Verdana" panose="020B0604030504040204" pitchFamily="34" charset="0"/>
              </a:rPr>
              <a:t>disembarkation</a:t>
            </a:r>
            <a:r>
              <a:rPr lang="de-DE" sz="15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500" dirty="0" err="1">
                <a:solidFill>
                  <a:srgbClr val="323E53"/>
                </a:solidFill>
                <a:latin typeface="Verdana" panose="020B0604030504040204" pitchFamily="34" charset="0"/>
                <a:ea typeface="Verdana" panose="020B0604030504040204" pitchFamily="34" charset="0"/>
                <a:cs typeface="Verdana" panose="020B0604030504040204" pitchFamily="34" charset="0"/>
              </a:rPr>
              <a:t>platforms</a:t>
            </a:r>
            <a:endParaRPr lang="de-DE" sz="1500"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1664502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9600" cy="64585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grpSp>
        <p:nvGrpSpPr>
          <p:cNvPr id="3" name="Gruppieren 2">
            <a:extLst>
              <a:ext uri="{FF2B5EF4-FFF2-40B4-BE49-F238E27FC236}">
                <a16:creationId xmlns:a16="http://schemas.microsoft.com/office/drawing/2014/main" id="{6BF034B8-3DE0-0D4A-9FFD-3903322FD4C1}"/>
              </a:ext>
            </a:extLst>
          </p:cNvPr>
          <p:cNvGrpSpPr/>
          <p:nvPr/>
        </p:nvGrpSpPr>
        <p:grpSpPr>
          <a:xfrm>
            <a:off x="360573" y="1913291"/>
            <a:ext cx="8422853" cy="3459925"/>
            <a:chOff x="251520" y="1772816"/>
            <a:chExt cx="8422853" cy="3459925"/>
          </a:xfrm>
        </p:grpSpPr>
        <p:sp>
          <p:nvSpPr>
            <p:cNvPr id="32" name="Textfeld 31">
              <a:extLst>
                <a:ext uri="{FF2B5EF4-FFF2-40B4-BE49-F238E27FC236}">
                  <a16:creationId xmlns:a16="http://schemas.microsoft.com/office/drawing/2014/main" id="{E29163EA-980F-4A1E-BF83-D185FDFF40ED}"/>
                </a:ext>
              </a:extLst>
            </p:cNvPr>
            <p:cNvSpPr txBox="1"/>
            <p:nvPr/>
          </p:nvSpPr>
          <p:spPr>
            <a:xfrm>
              <a:off x="251520" y="3201416"/>
              <a:ext cx="2703443" cy="2031325"/>
            </a:xfrm>
            <a:prstGeom prst="rect">
              <a:avLst/>
            </a:prstGeom>
            <a:noFill/>
          </p:spPr>
          <p:txBody>
            <a:bodyPr wrap="square" rtlCol="0">
              <a:spAutoFit/>
            </a:bodyPr>
            <a:lstStyle/>
            <a:p>
              <a:pPr marL="552450" indent="-285750">
                <a:buFont typeface="Arial" panose="020B0604020202020204" pitchFamily="34" charset="0"/>
                <a:buChar char="•"/>
              </a:pP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allows rescue vessels into harbours</a:t>
              </a:r>
            </a:p>
            <a:p>
              <a:pPr marL="266700"/>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552450" indent="-285750">
                <a:buFont typeface="Arial" panose="020B0604020202020204" pitchFamily="34" charset="0"/>
                <a:buChar char="•"/>
              </a:pP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carries out primary care in refugee centers</a:t>
              </a:r>
              <a:endParaRPr lang="en-GB"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33" name="Textfeld 32">
              <a:extLst>
                <a:ext uri="{FF2B5EF4-FFF2-40B4-BE49-F238E27FC236}">
                  <a16:creationId xmlns:a16="http://schemas.microsoft.com/office/drawing/2014/main" id="{8B1366F0-35CB-4486-8462-F81442141048}"/>
                </a:ext>
              </a:extLst>
            </p:cNvPr>
            <p:cNvSpPr txBox="1"/>
            <p:nvPr/>
          </p:nvSpPr>
          <p:spPr>
            <a:xfrm>
              <a:off x="5724128" y="3201416"/>
              <a:ext cx="2950245" cy="2031325"/>
            </a:xfrm>
            <a:prstGeom prst="rect">
              <a:avLst/>
            </a:prstGeom>
            <a:noFill/>
          </p:spPr>
          <p:txBody>
            <a:bodyPr wrap="square" rtlCol="0">
              <a:spAutoFit/>
            </a:bodyPr>
            <a:lstStyle/>
            <a:p>
              <a:pPr marL="285750" indent="-285750">
                <a:buClr>
                  <a:srgbClr val="323E53"/>
                </a:buClr>
                <a:buSzPct val="100000"/>
                <a:buFont typeface="Arial" panose="020B0604020202020204" pitchFamily="34" charset="0"/>
                <a:buChar char="•"/>
              </a:pP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supports refugee </a:t>
              </a:r>
              <a:b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centers, coast guard </a:t>
              </a:r>
              <a:b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and repatriation – </a:t>
              </a:r>
              <a:b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financially, as well as </a:t>
              </a:r>
              <a:b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with equipment and </a:t>
              </a:r>
              <a:b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know-how</a:t>
              </a:r>
            </a:p>
            <a:p>
              <a:endParaRPr lang="en-GB" dirty="0">
                <a:solidFill>
                  <a:srgbClr val="002060"/>
                </a:solidFill>
                <a:latin typeface="Helvetica" panose="020B0500000000000000" pitchFamily="34" charset="0"/>
              </a:endParaRPr>
            </a:p>
          </p:txBody>
        </p:sp>
        <p:pic>
          <p:nvPicPr>
            <p:cNvPr id="10" name="Grafik 9">
              <a:extLst>
                <a:ext uri="{FF2B5EF4-FFF2-40B4-BE49-F238E27FC236}">
                  <a16:creationId xmlns:a16="http://schemas.microsoft.com/office/drawing/2014/main" id="{E2270325-7D60-384F-ADFD-DBB52D9FD21B}"/>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1865" y="1867137"/>
              <a:ext cx="2068474" cy="1033670"/>
            </a:xfrm>
            <a:prstGeom prst="rect">
              <a:avLst/>
            </a:prstGeom>
          </p:spPr>
        </p:pic>
        <p:pic>
          <p:nvPicPr>
            <p:cNvPr id="11" name="Grafik 10">
              <a:extLst>
                <a:ext uri="{FF2B5EF4-FFF2-40B4-BE49-F238E27FC236}">
                  <a16:creationId xmlns:a16="http://schemas.microsoft.com/office/drawing/2014/main" id="{2146EDB7-3D54-FA4B-80F4-CAA4573F1C7A}"/>
                </a:ext>
              </a:extLst>
            </p:cNvPr>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8218" y="1772816"/>
              <a:ext cx="1900172" cy="1267139"/>
            </a:xfrm>
            <a:prstGeom prst="rect">
              <a:avLst/>
            </a:prstGeom>
          </p:spPr>
        </p:pic>
        <p:sp>
          <p:nvSpPr>
            <p:cNvPr id="13" name="Pfeil nach rechts 12">
              <a:extLst>
                <a:ext uri="{FF2B5EF4-FFF2-40B4-BE49-F238E27FC236}">
                  <a16:creationId xmlns:a16="http://schemas.microsoft.com/office/drawing/2014/main" id="{E3234894-D723-4F4E-B9AE-E6FBD16A26F6}"/>
                </a:ext>
              </a:extLst>
            </p:cNvPr>
            <p:cNvSpPr>
              <a:spLocks/>
            </p:cNvSpPr>
            <p:nvPr/>
          </p:nvSpPr>
          <p:spPr>
            <a:xfrm>
              <a:off x="3275856" y="2049320"/>
              <a:ext cx="2520000" cy="288000"/>
            </a:xfrm>
            <a:prstGeom prst="rightArrow">
              <a:avLst/>
            </a:prstGeom>
            <a:solidFill>
              <a:srgbClr val="7FA4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5" name="Pfeil nach rechts 14">
              <a:extLst>
                <a:ext uri="{FF2B5EF4-FFF2-40B4-BE49-F238E27FC236}">
                  <a16:creationId xmlns:a16="http://schemas.microsoft.com/office/drawing/2014/main" id="{82857432-BF5A-934B-AC78-DB4E30B22EB3}"/>
                </a:ext>
              </a:extLst>
            </p:cNvPr>
            <p:cNvSpPr>
              <a:spLocks/>
            </p:cNvSpPr>
            <p:nvPr/>
          </p:nvSpPr>
          <p:spPr>
            <a:xfrm rot="10800000">
              <a:off x="3276136" y="2409328"/>
              <a:ext cx="2520000" cy="288000"/>
            </a:xfrm>
            <a:prstGeom prst="rightArrow">
              <a:avLst/>
            </a:prstGeom>
            <a:solidFill>
              <a:srgbClr val="7FA4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sp>
        <p:nvSpPr>
          <p:cNvPr id="2" name="Textfeld 1">
            <a:extLst>
              <a:ext uri="{FF2B5EF4-FFF2-40B4-BE49-F238E27FC236}">
                <a16:creationId xmlns:a16="http://schemas.microsoft.com/office/drawing/2014/main" id="{DDA0FD46-741A-EA4A-B42B-90AC577B3629}"/>
              </a:ext>
            </a:extLst>
          </p:cNvPr>
          <p:cNvSpPr txBox="1"/>
          <p:nvPr/>
        </p:nvSpPr>
        <p:spPr>
          <a:xfrm>
            <a:off x="6012160" y="5930116"/>
            <a:ext cx="2592288" cy="461665"/>
          </a:xfrm>
          <a:prstGeom prst="rect">
            <a:avLst/>
          </a:prstGeom>
          <a:noFill/>
        </p:spPr>
        <p:txBody>
          <a:bodyPr wrap="square" rtlCol="0">
            <a:spAutoFit/>
          </a:bodyPr>
          <a:lstStyle/>
          <a:p>
            <a:pPr algn="r"/>
            <a:r>
              <a:rPr lang="de-DE" sz="2400" dirty="0">
                <a:solidFill>
                  <a:srgbClr val="7FA4E7"/>
                </a:solidFill>
                <a:latin typeface="Verdana" panose="020B0604030504040204" pitchFamily="34" charset="0"/>
                <a:ea typeface="Verdana" panose="020B0604030504040204" pitchFamily="34" charset="0"/>
                <a:cs typeface="Verdana" panose="020B0604030504040204" pitchFamily="34" charset="0"/>
              </a:rPr>
              <a:t>THE DEAL</a:t>
            </a:r>
          </a:p>
        </p:txBody>
      </p:sp>
    </p:spTree>
    <p:extLst>
      <p:ext uri="{BB962C8B-B14F-4D97-AF65-F5344CB8AC3E}">
        <p14:creationId xmlns:p14="http://schemas.microsoft.com/office/powerpoint/2010/main" val="119671181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5FA5D1DF-4DC9-4B30-B40E-32B74C5EF7C5}"/>
              </a:ext>
            </a:extLst>
          </p:cNvPr>
          <p:cNvPicPr>
            <a:picLocks noChangeAspect="1"/>
          </p:cNvPicPr>
          <p:nvPr/>
        </p:nvPicPr>
        <p:blipFill rotWithShape="1">
          <a:blip r:embed="rId3"/>
          <a:srcRect l="18387" r="3828" b="-1"/>
          <a:stretch/>
        </p:blipFill>
        <p:spPr>
          <a:xfrm>
            <a:off x="2" y="10"/>
            <a:ext cx="7991591"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ts val="600"/>
              </a:spcAft>
              <a:buClrTx/>
              <a:buSzTx/>
              <a:buFontTx/>
              <a:buNone/>
              <a:tabLst/>
              <a:defRPr/>
            </a:pPr>
            <a:r>
              <a:rPr kumimoji="0" lang="de-DE" sz="1600" b="0" i="0" u="none" strike="noStrike" kern="1200" cap="none" spc="0" normalizeH="0" baseline="0" noProof="0" dirty="0">
                <a:ln>
                  <a:noFill/>
                </a:ln>
                <a:solidFill>
                  <a:srgbClr val="E98080"/>
                </a:solidFill>
                <a:effectLst/>
                <a:uLnTx/>
                <a:uFillTx/>
                <a:latin typeface="Verdana" panose="020B0604030504040204" pitchFamily="34" charset="0"/>
                <a:ea typeface="Verdana" panose="020B0604030504040204" pitchFamily="34" charset="0"/>
                <a:cs typeface="Verdana" panose="020B0604030504040204" pitchFamily="34" charset="0"/>
              </a:rPr>
              <a:t>SCENARIO</a:t>
            </a:r>
            <a:endParaRPr kumimoji="0" lang="en-GB" sz="1600" b="0" i="0" u="none" strike="noStrike" kern="1200" cap="none" spc="0" normalizeH="0" baseline="0" noProof="0" dirty="0">
              <a:ln>
                <a:noFill/>
              </a:ln>
              <a:solidFill>
                <a:srgbClr val="E9808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419541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06ED6D59-6075-A645-8A5B-76A8EF3C1620}"/>
              </a:ext>
            </a:extLst>
          </p:cNvPr>
          <p:cNvPicPr>
            <a:picLocks noChangeAspect="1"/>
          </p:cNvPicPr>
          <p:nvPr/>
        </p:nvPicPr>
        <p:blipFill rotWithShape="1">
          <a:blip r:embed="rId3"/>
          <a:srcRect l="22025" t="-275" r="417" b="275"/>
          <a:stretch/>
        </p:blipFill>
        <p:spPr>
          <a:xfrm>
            <a:off x="2" y="-31787"/>
            <a:ext cx="8028382" cy="6889787"/>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ts val="600"/>
              </a:spcAft>
              <a:buClrTx/>
              <a:buSzTx/>
              <a:buFontTx/>
              <a:buNone/>
              <a:tabLst/>
              <a:defRPr/>
            </a:pPr>
            <a:r>
              <a:rPr kumimoji="0" lang="de-DE" sz="1600" b="0" i="0" u="none" strike="noStrike" kern="1200" cap="none" spc="0" normalizeH="0" baseline="0" noProof="0" dirty="0">
                <a:ln>
                  <a:noFill/>
                </a:ln>
                <a:solidFill>
                  <a:srgbClr val="E98080"/>
                </a:solidFill>
                <a:effectLst/>
                <a:uLnTx/>
                <a:uFillTx/>
                <a:latin typeface="Verdana" panose="020B0604030504040204" pitchFamily="34" charset="0"/>
                <a:ea typeface="Verdana" panose="020B0604030504040204" pitchFamily="34" charset="0"/>
                <a:cs typeface="Verdana" panose="020B0604030504040204" pitchFamily="34" charset="0"/>
              </a:rPr>
              <a:t>SCENARIO</a:t>
            </a:r>
            <a:endParaRPr kumimoji="0" lang="en-GB" sz="1600" b="0" i="0" u="none" strike="noStrike" kern="1200" cap="none" spc="0" normalizeH="0" baseline="0" noProof="0" dirty="0">
              <a:ln>
                <a:noFill/>
              </a:ln>
              <a:solidFill>
                <a:srgbClr val="E9808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2367386"/>
      </p:ext>
    </p:extLst>
  </p:cSld>
  <p:clrMapOvr>
    <a:masterClrMapping/>
  </p:clrMapOvr>
  <p:transition spd="slow"/>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1713</Words>
  <Application>Microsoft Macintosh PowerPoint</Application>
  <PresentationFormat>Bildschirmpräsentation (4:3)</PresentationFormat>
  <Paragraphs>205</Paragraphs>
  <Slides>18</Slides>
  <Notes>18</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18</vt:i4>
      </vt:variant>
    </vt:vector>
  </HeadingPairs>
  <TitlesOfParts>
    <vt:vector size="25" baseType="lpstr">
      <vt:lpstr>Arial</vt:lpstr>
      <vt:lpstr>Calibri</vt:lpstr>
      <vt:lpstr>Calibri Light</vt:lpstr>
      <vt:lpstr>Helvetica</vt:lpstr>
      <vt:lpstr>Verdana</vt:lpstr>
      <vt:lpstr>Benutzerdefiniertes Design</vt:lpstr>
      <vt:lpstr>1_Office-Design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Values and Europe</dc:title>
  <dc:creator> </dc:creator>
  <cp:lastModifiedBy>Microsoft Office User</cp:lastModifiedBy>
  <cp:revision>59</cp:revision>
  <dcterms:created xsi:type="dcterms:W3CDTF">2019-08-20T09:59:53Z</dcterms:created>
  <dcterms:modified xsi:type="dcterms:W3CDTF">2020-03-10T22:58:52Z</dcterms:modified>
</cp:coreProperties>
</file>