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4032" r:id="rId1"/>
    <p:sldMasterId id="2147484044" r:id="rId2"/>
  </p:sldMasterIdLst>
  <p:notesMasterIdLst>
    <p:notesMasterId r:id="rId23"/>
  </p:notesMasterIdLst>
  <p:handoutMasterIdLst>
    <p:handoutMasterId r:id="rId24"/>
  </p:handoutMasterIdLst>
  <p:sldIdLst>
    <p:sldId id="289" r:id="rId3"/>
    <p:sldId id="447" r:id="rId4"/>
    <p:sldId id="441" r:id="rId5"/>
    <p:sldId id="449" r:id="rId6"/>
    <p:sldId id="323" r:id="rId7"/>
    <p:sldId id="276" r:id="rId8"/>
    <p:sldId id="330" r:id="rId9"/>
    <p:sldId id="331" r:id="rId10"/>
    <p:sldId id="450" r:id="rId11"/>
    <p:sldId id="333" r:id="rId12"/>
    <p:sldId id="335" r:id="rId13"/>
    <p:sldId id="451" r:id="rId14"/>
    <p:sldId id="458" r:id="rId15"/>
    <p:sldId id="442" r:id="rId16"/>
    <p:sldId id="453" r:id="rId17"/>
    <p:sldId id="454" r:id="rId18"/>
    <p:sldId id="455" r:id="rId19"/>
    <p:sldId id="456" r:id="rId20"/>
    <p:sldId id="459" r:id="rId21"/>
    <p:sldId id="460" r:id="rId22"/>
  </p:sldIdLst>
  <p:sldSz cx="9144000" cy="6858000" type="screen4x3"/>
  <p:notesSz cx="7010400" cy="9296400"/>
  <p:kinsoku lang="ja-JP" invalStChars="、。，．・：；？！゛゜ヽヾゝゞ々’”）〕］｝〉》」』】°‰′″℃￠％!%),.:;?]}｡｣､･ﾞﾟ" invalEndChars="‘“（〔［｛〈《「『【￥＄$([\{｢￡"/>
  <p:defaultTextStyle>
    <a:defPPr>
      <a:defRPr lang="de-DE"/>
    </a:defPPr>
    <a:lvl1pPr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3725"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E53"/>
    <a:srgbClr val="A4D672"/>
    <a:srgbClr val="7EA459"/>
    <a:srgbClr val="7FA4E7"/>
    <a:srgbClr val="E98080"/>
    <a:srgbClr val="E90000"/>
    <a:srgbClr val="000000"/>
    <a:srgbClr val="1F7AB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551" autoAdjust="0"/>
    <p:restoredTop sz="67810" autoAdjust="0"/>
  </p:normalViewPr>
  <p:slideViewPr>
    <p:cSldViewPr snapToGrid="0" snapToObjects="1">
      <p:cViewPr varScale="1">
        <p:scale>
          <a:sx n="65" d="100"/>
          <a:sy n="65" d="100"/>
        </p:scale>
        <p:origin x="552" y="184"/>
      </p:cViewPr>
      <p:guideLst>
        <p:guide orient="horz" pos="3725"/>
        <p:guide pos="2880"/>
      </p:guideLst>
    </p:cSldViewPr>
  </p:slideViewPr>
  <p:notesTextViewPr>
    <p:cViewPr>
      <p:scale>
        <a:sx n="100" d="100"/>
        <a:sy n="100" d="100"/>
      </p:scale>
      <p:origin x="0" y="0"/>
    </p:cViewPr>
  </p:notesTextViewPr>
  <p:notesViewPr>
    <p:cSldViewPr snapToGrid="0" snapToObjects="1">
      <p:cViewPr varScale="1">
        <p:scale>
          <a:sx n="87" d="100"/>
          <a:sy n="87" d="100"/>
        </p:scale>
        <p:origin x="3224" y="2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68888300-946A-4519-99CF-59449B9A131A}"/>
              </a:ext>
            </a:extLst>
          </p:cNvPr>
          <p:cNvSpPr>
            <a:spLocks noGrp="1"/>
          </p:cNvSpPr>
          <p:nvPr>
            <p:ph type="hdr" sz="quarter"/>
          </p:nvPr>
        </p:nvSpPr>
        <p:spPr>
          <a:xfrm>
            <a:off x="0" y="0"/>
            <a:ext cx="3038604" cy="465341"/>
          </a:xfrm>
          <a:prstGeom prst="rect">
            <a:avLst/>
          </a:prstGeom>
        </p:spPr>
        <p:txBody>
          <a:bodyPr vert="horz" lIns="91440" tIns="45720" rIns="91440" bIns="45720" rtlCol="0"/>
          <a:lstStyle>
            <a:lvl1pPr algn="l" eaLnBrk="1" hangingPunct="1">
              <a:defRPr sz="1200">
                <a:latin typeface="Calibri" panose="020F0502020204030204" pitchFamily="34" charset="0"/>
                <a:ea typeface="+mn-ea"/>
                <a:cs typeface="Calibri" panose="020F0502020204030204" pitchFamily="34" charset="0"/>
              </a:defRPr>
            </a:lvl1pPr>
          </a:lstStyle>
          <a:p>
            <a:pPr>
              <a:defRPr/>
            </a:pPr>
            <a:endParaRPr lang="de-DE"/>
          </a:p>
        </p:txBody>
      </p:sp>
      <p:sp>
        <p:nvSpPr>
          <p:cNvPr id="3" name="Datumsplatzhalter 2">
            <a:extLst>
              <a:ext uri="{FF2B5EF4-FFF2-40B4-BE49-F238E27FC236}">
                <a16:creationId xmlns:a16="http://schemas.microsoft.com/office/drawing/2014/main" id="{5649562A-4BA3-4749-B039-60BBEAB4569B}"/>
              </a:ext>
            </a:extLst>
          </p:cNvPr>
          <p:cNvSpPr>
            <a:spLocks noGrp="1"/>
          </p:cNvSpPr>
          <p:nvPr>
            <p:ph type="dt" sz="quarter" idx="1"/>
          </p:nvPr>
        </p:nvSpPr>
        <p:spPr>
          <a:xfrm>
            <a:off x="3970159" y="0"/>
            <a:ext cx="3038604" cy="465341"/>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defRPr>
            </a:lvl1pPr>
          </a:lstStyle>
          <a:p>
            <a:pPr>
              <a:defRPr/>
            </a:pPr>
            <a:fld id="{64B2B724-01F8-450F-9341-48B74074E81C}" type="datetimeFigureOut">
              <a:rPr lang="de-DE"/>
              <a:pPr>
                <a:defRPr/>
              </a:pPr>
              <a:t>11.03.20</a:t>
            </a:fld>
            <a:endParaRPr lang="de-DE"/>
          </a:p>
        </p:txBody>
      </p:sp>
      <p:sp>
        <p:nvSpPr>
          <p:cNvPr id="4" name="Fußzeilenplatzhalter 3">
            <a:extLst>
              <a:ext uri="{FF2B5EF4-FFF2-40B4-BE49-F238E27FC236}">
                <a16:creationId xmlns:a16="http://schemas.microsoft.com/office/drawing/2014/main" id="{AC89D244-68FB-4034-B07B-670BE84641D0}"/>
              </a:ext>
            </a:extLst>
          </p:cNvPr>
          <p:cNvSpPr>
            <a:spLocks noGrp="1"/>
          </p:cNvSpPr>
          <p:nvPr>
            <p:ph type="ftr" sz="quarter" idx="2"/>
          </p:nvPr>
        </p:nvSpPr>
        <p:spPr>
          <a:xfrm>
            <a:off x="0" y="8829573"/>
            <a:ext cx="3038604" cy="465340"/>
          </a:xfrm>
          <a:prstGeom prst="rect">
            <a:avLst/>
          </a:prstGeom>
        </p:spPr>
        <p:txBody>
          <a:bodyPr vert="horz" lIns="91440" tIns="45720" rIns="91440" bIns="45720" rtlCol="0" anchor="b"/>
          <a:lstStyle>
            <a:lvl1pPr algn="l" eaLnBrk="1" hangingPunct="1">
              <a:defRPr sz="1200">
                <a:latin typeface="Calibri" panose="020F0502020204030204" pitchFamily="34" charset="0"/>
                <a:ea typeface="+mn-ea"/>
                <a:cs typeface="Calibri" panose="020F0502020204030204" pitchFamily="34" charset="0"/>
              </a:defRPr>
            </a:lvl1pPr>
          </a:lstStyle>
          <a:p>
            <a:pPr>
              <a:defRPr/>
            </a:pPr>
            <a:endParaRPr lang="de-DE"/>
          </a:p>
        </p:txBody>
      </p:sp>
      <p:sp>
        <p:nvSpPr>
          <p:cNvPr id="5" name="Foliennummernplatzhalter 4">
            <a:extLst>
              <a:ext uri="{FF2B5EF4-FFF2-40B4-BE49-F238E27FC236}">
                <a16:creationId xmlns:a16="http://schemas.microsoft.com/office/drawing/2014/main" id="{CAC13850-11FD-40AE-AD53-A263749CAB6B}"/>
              </a:ext>
            </a:extLst>
          </p:cNvPr>
          <p:cNvSpPr>
            <a:spLocks noGrp="1"/>
          </p:cNvSpPr>
          <p:nvPr>
            <p:ph type="sldNum" sz="quarter" idx="3"/>
          </p:nvPr>
        </p:nvSpPr>
        <p:spPr>
          <a:xfrm>
            <a:off x="3970159" y="8829573"/>
            <a:ext cx="3038604" cy="46534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FD82ECD-CF93-47F3-96A6-8494D554937A}"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2-11T14:54:00.360"/>
    </inkml:context>
    <inkml:brush xml:id="br0">
      <inkml:brushProperty name="width" value="0.05" units="cm"/>
      <inkml:brushProperty name="height" value="0.05" units="cm"/>
    </inkml:brush>
  </inkml:definitions>
  <inkml:trace contextRef="#ctx0" brushRef="#br0">0 1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Überschriftenplatzhalter 1">
            <a:extLst>
              <a:ext uri="{FF2B5EF4-FFF2-40B4-BE49-F238E27FC236}">
                <a16:creationId xmlns:a16="http://schemas.microsoft.com/office/drawing/2014/main" id="{582EFD7F-BE09-4743-9D2C-59BF0F69C6A4}"/>
              </a:ext>
            </a:extLst>
          </p:cNvPr>
          <p:cNvSpPr>
            <a:spLocks noGrp="1"/>
          </p:cNvSpPr>
          <p:nvPr>
            <p:ph type="hdr" sz="quarter"/>
          </p:nvPr>
        </p:nvSpPr>
        <p:spPr>
          <a:xfrm>
            <a:off x="0" y="0"/>
            <a:ext cx="3038604" cy="465341"/>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de-DE"/>
          </a:p>
        </p:txBody>
      </p:sp>
      <p:sp>
        <p:nvSpPr>
          <p:cNvPr id="3" name="Datumsplatzhalter 2">
            <a:extLst>
              <a:ext uri="{FF2B5EF4-FFF2-40B4-BE49-F238E27FC236}">
                <a16:creationId xmlns:a16="http://schemas.microsoft.com/office/drawing/2014/main" id="{965ED729-1FA0-4F93-9538-FBCFD996B0AD}"/>
              </a:ext>
            </a:extLst>
          </p:cNvPr>
          <p:cNvSpPr>
            <a:spLocks noGrp="1"/>
          </p:cNvSpPr>
          <p:nvPr>
            <p:ph type="dt" idx="1"/>
          </p:nvPr>
        </p:nvSpPr>
        <p:spPr>
          <a:xfrm>
            <a:off x="3970159" y="0"/>
            <a:ext cx="3038604" cy="465341"/>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6CA94AFA-D854-4E60-866C-281B856A618D}" type="datetimeFigureOut">
              <a:rPr lang="de-DE"/>
              <a:pPr>
                <a:defRPr/>
              </a:pPr>
              <a:t>11.03.20</a:t>
            </a:fld>
            <a:endParaRPr lang="de-DE"/>
          </a:p>
        </p:txBody>
      </p:sp>
      <p:sp>
        <p:nvSpPr>
          <p:cNvPr id="4" name="Folienbildplatzhalter 3">
            <a:extLst>
              <a:ext uri="{FF2B5EF4-FFF2-40B4-BE49-F238E27FC236}">
                <a16:creationId xmlns:a16="http://schemas.microsoft.com/office/drawing/2014/main" id="{3082F195-9D11-4BDA-9149-6BEABA0926C7}"/>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a:extLst>
              <a:ext uri="{FF2B5EF4-FFF2-40B4-BE49-F238E27FC236}">
                <a16:creationId xmlns:a16="http://schemas.microsoft.com/office/drawing/2014/main" id="{229648B3-B997-4C03-84E2-E573BEB66F65}"/>
              </a:ext>
            </a:extLst>
          </p:cNvPr>
          <p:cNvSpPr>
            <a:spLocks noGrp="1"/>
          </p:cNvSpPr>
          <p:nvPr>
            <p:ph type="body" sz="quarter" idx="3"/>
          </p:nvPr>
        </p:nvSpPr>
        <p:spPr>
          <a:xfrm>
            <a:off x="700713" y="4415530"/>
            <a:ext cx="5608975" cy="4183603"/>
          </a:xfrm>
          <a:prstGeom prst="rect">
            <a:avLst/>
          </a:prstGeom>
        </p:spPr>
        <p:txBody>
          <a:bodyPr vert="horz" wrap="square" lIns="91440" tIns="45720" rIns="91440" bIns="45720" numCol="1" anchor="t" anchorCtr="0" compatLnSpc="1">
            <a:prstTxWarp prst="textNoShape">
              <a:avLst/>
            </a:prstTxWarp>
          </a:bodyPr>
          <a:lstStyle/>
          <a:p>
            <a:pPr lvl="0"/>
            <a:r>
              <a:rPr lang="de-DE" noProof="0"/>
              <a:t>Mastertextformat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a:extLst>
              <a:ext uri="{FF2B5EF4-FFF2-40B4-BE49-F238E27FC236}">
                <a16:creationId xmlns:a16="http://schemas.microsoft.com/office/drawing/2014/main" id="{C38C84C4-9CE0-4F39-8B56-B886B0450ACF}"/>
              </a:ext>
            </a:extLst>
          </p:cNvPr>
          <p:cNvSpPr>
            <a:spLocks noGrp="1"/>
          </p:cNvSpPr>
          <p:nvPr>
            <p:ph type="ftr" sz="quarter" idx="4"/>
          </p:nvPr>
        </p:nvSpPr>
        <p:spPr>
          <a:xfrm>
            <a:off x="0" y="8829573"/>
            <a:ext cx="3038604" cy="46534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de-DE"/>
          </a:p>
        </p:txBody>
      </p:sp>
      <p:sp>
        <p:nvSpPr>
          <p:cNvPr id="7" name="Foliennummernplatzhalter 6">
            <a:extLst>
              <a:ext uri="{FF2B5EF4-FFF2-40B4-BE49-F238E27FC236}">
                <a16:creationId xmlns:a16="http://schemas.microsoft.com/office/drawing/2014/main" id="{AFC950CB-040A-433D-99EC-FEBAA4999619}"/>
              </a:ext>
            </a:extLst>
          </p:cNvPr>
          <p:cNvSpPr>
            <a:spLocks noGrp="1"/>
          </p:cNvSpPr>
          <p:nvPr>
            <p:ph type="sldNum" sz="quarter" idx="5"/>
          </p:nvPr>
        </p:nvSpPr>
        <p:spPr>
          <a:xfrm>
            <a:off x="3970159" y="8829573"/>
            <a:ext cx="3038604" cy="46534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050DA276-2DE3-4F41-B947-C7E39A0A1875}"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flickr.com/photos/benymarc/9707515499/"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flickr.com/photos/128884785@N06/16216011058/"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lienbildplatzhalter 1">
            <a:extLst>
              <a:ext uri="{FF2B5EF4-FFF2-40B4-BE49-F238E27FC236}">
                <a16:creationId xmlns:a16="http://schemas.microsoft.com/office/drawing/2014/main" id="{36ED713D-BAD2-4112-965D-53F9BDB9A5A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izenplatzhalter 2">
            <a:extLst>
              <a:ext uri="{FF2B5EF4-FFF2-40B4-BE49-F238E27FC236}">
                <a16:creationId xmlns:a16="http://schemas.microsoft.com/office/drawing/2014/main" id="{6F82AF8E-52B1-47B3-972E-825EB2C6811D}"/>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de-DE" b="1" dirty="0">
                <a:latin typeface="Verdana" panose="020B0604030504040204" pitchFamily="34" charset="0"/>
                <a:ea typeface="Verdana" panose="020B0604030504040204" pitchFamily="34" charset="0"/>
                <a:cs typeface="Verdana" panose="020B0604030504040204" pitchFamily="34" charset="0"/>
              </a:rPr>
              <a:t>Preparation of the room:</a:t>
            </a:r>
          </a:p>
          <a:p>
            <a:pPr>
              <a:defRPr/>
            </a:pPr>
            <a:endParaRPr lang="en-US" altLang="de-DE" dirty="0">
              <a:latin typeface="Verdana" panose="020B0604030504040204" pitchFamily="34" charset="0"/>
              <a:ea typeface="Verdana" panose="020B0604030504040204" pitchFamily="34" charset="0"/>
              <a:cs typeface="Verdana" panose="020B0604030504040204" pitchFamily="34" charset="0"/>
            </a:endParaRPr>
          </a:p>
          <a:p>
            <a:pPr>
              <a:defRPr/>
            </a:pPr>
            <a:r>
              <a:rPr lang="en-US" altLang="de-DE" dirty="0">
                <a:latin typeface="Verdana" panose="020B0604030504040204" pitchFamily="34" charset="0"/>
                <a:ea typeface="Verdana" panose="020B0604030504040204" pitchFamily="34" charset="0"/>
                <a:cs typeface="Verdana" panose="020B0604030504040204" pitchFamily="34" charset="0"/>
              </a:rPr>
              <a:t>Room-Setup:</a:t>
            </a: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Each actor group has one table, </a:t>
            </a:r>
            <a:r>
              <a:rPr lang="en-US" altLang="de-DE" dirty="0" err="1">
                <a:latin typeface="Verdana" panose="020B0604030504040204" pitchFamily="34" charset="0"/>
                <a:ea typeface="Verdana" panose="020B0604030504040204" pitchFamily="34" charset="0"/>
                <a:cs typeface="Verdana" panose="020B0604030504040204" pitchFamily="34" charset="0"/>
              </a:rPr>
              <a:t>i</a:t>
            </a:r>
            <a:r>
              <a:rPr lang="en-US" altLang="de-DE" dirty="0">
                <a:latin typeface="Verdana" panose="020B0604030504040204" pitchFamily="34" charset="0"/>
                <a:ea typeface="Verdana" panose="020B0604030504040204" pitchFamily="34" charset="0"/>
                <a:cs typeface="Verdana" panose="020B0604030504040204" pitchFamily="34" charset="0"/>
              </a:rPr>
              <a:t>. e. 9 tables are required which are placed in ‘U-shape’, with table signs on every table.</a:t>
            </a: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There can also be an additional table in the middle, serving as a “witness box”.</a:t>
            </a: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The judges are sitting at the front, clearly separated from the other players.</a:t>
            </a:r>
          </a:p>
          <a:p>
            <a:pPr marL="342900" indent="-342900">
              <a:buFont typeface="Arial" panose="020B0604020202020204" pitchFamily="34" charset="0"/>
              <a:buChar char="•"/>
              <a:defRPr/>
            </a:pPr>
            <a:endParaRPr lang="en-US" altLang="de-DE" i="1"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US" altLang="de-DE" i="1" dirty="0">
                <a:latin typeface="Verdana" panose="020B0604030504040204" pitchFamily="34" charset="0"/>
                <a:ea typeface="Verdana" panose="020B0604030504040204" pitchFamily="34" charset="0"/>
                <a:cs typeface="Verdana" panose="020B0604030504040204" pitchFamily="34" charset="0"/>
              </a:rPr>
              <a:t>Ideally, if the room is big enough, another part of the room should be used for the introduction, so that the participants “enter the game” by taking a seat in the “court room” after the roles have been distributed.</a:t>
            </a:r>
          </a:p>
        </p:txBody>
      </p:sp>
      <p:sp>
        <p:nvSpPr>
          <p:cNvPr id="8196" name="Foliennummernplatzhalter 3">
            <a:extLst>
              <a:ext uri="{FF2B5EF4-FFF2-40B4-BE49-F238E27FC236}">
                <a16:creationId xmlns:a16="http://schemas.microsoft.com/office/drawing/2014/main" id="{41E74E5D-FE8C-438B-8961-7102DF638B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2E831AA-76EE-47DD-B71A-090CBCA9F962}" type="slidenum">
              <a:rPr lang="de-DE" altLang="de-DE" smtClean="0">
                <a:latin typeface="Calibri" panose="020F0502020204030204" pitchFamily="34" charset="0"/>
              </a:rPr>
              <a:pPr/>
              <a:t>1</a:t>
            </a:fld>
            <a:endParaRPr lang="de-DE" altLang="de-DE">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lienbildplatzhalter 1">
            <a:extLst>
              <a:ext uri="{FF2B5EF4-FFF2-40B4-BE49-F238E27FC236}">
                <a16:creationId xmlns:a16="http://schemas.microsoft.com/office/drawing/2014/main" id="{2AF6FF0F-6D38-4136-99A2-22C00A6380B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267BECBD-23DA-4965-B064-6B2C0651DE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FontTx/>
              <a:buNone/>
            </a:pPr>
            <a:r>
              <a:rPr lang="de-DE" altLang="de-DE" i="1">
                <a:latin typeface="Verdana" panose="020B0604030504040204" pitchFamily="34" charset="0"/>
                <a:ea typeface="Verdana" panose="020B0604030504040204" pitchFamily="34" charset="0"/>
                <a:cs typeface="Verdana" panose="020B0604030504040204" pitchFamily="34" charset="0"/>
              </a:rPr>
              <a:t>This </a:t>
            </a:r>
            <a:r>
              <a:rPr lang="de-DE" altLang="de-DE" i="1" err="1">
                <a:latin typeface="Verdana" panose="020B0604030504040204" pitchFamily="34" charset="0"/>
                <a:ea typeface="Verdana" panose="020B0604030504040204" pitchFamily="34" charset="0"/>
                <a:cs typeface="Verdana" panose="020B0604030504040204" pitchFamily="34" charset="0"/>
              </a:rPr>
              <a:t>is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followed</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by</a:t>
            </a:r>
            <a:r>
              <a:rPr lang="de-DE" altLang="de-DE" i="1">
                <a:latin typeface="Verdana" panose="020B0604030504040204" pitchFamily="34" charset="0"/>
                <a:ea typeface="Verdana" panose="020B0604030504040204" pitchFamily="34" charset="0"/>
                <a:cs typeface="Verdana" panose="020B0604030504040204" pitchFamily="34" charset="0"/>
              </a:rPr>
              <a:t> an open </a:t>
            </a:r>
            <a:r>
              <a:rPr lang="de-DE" altLang="de-DE" i="1" err="1">
                <a:latin typeface="Verdana" panose="020B0604030504040204" pitchFamily="34" charset="0"/>
                <a:ea typeface="Verdana" panose="020B0604030504040204" pitchFamily="34" charset="0"/>
                <a:cs typeface="Verdana" panose="020B0604030504040204" pitchFamily="34" charset="0"/>
              </a:rPr>
              <a:t>discussion</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chaired</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by</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judges</a:t>
            </a:r>
            <a:r>
              <a:rPr lang="de-DE" altLang="de-DE" i="1">
                <a:latin typeface="Verdana" panose="020B0604030504040204" pitchFamily="34" charset="0"/>
                <a:ea typeface="Verdana" panose="020B0604030504040204" pitchFamily="34" charset="0"/>
                <a:cs typeface="Verdana" panose="020B0604030504040204" pitchFamily="34" charset="0"/>
              </a:rPr>
              <a:t>. </a:t>
            </a:r>
          </a:p>
          <a:p>
            <a:pPr marL="0" indent="0">
              <a:buFontTx/>
              <a:buNone/>
            </a:pPr>
            <a:r>
              <a:rPr lang="de-DE" altLang="de-DE" i="1">
                <a:latin typeface="Verdana" panose="020B0604030504040204" pitchFamily="34" charset="0"/>
                <a:ea typeface="Verdana" panose="020B0604030504040204" pitchFamily="34" charset="0"/>
                <a:cs typeface="Verdana" panose="020B0604030504040204" pitchFamily="34" charset="0"/>
              </a:rPr>
              <a:t>The </a:t>
            </a:r>
            <a:r>
              <a:rPr lang="de-DE" altLang="de-DE" i="1" err="1">
                <a:latin typeface="Verdana" panose="020B0604030504040204" pitchFamily="34" charset="0"/>
                <a:ea typeface="Verdana" panose="020B0604030504040204" pitchFamily="34" charset="0"/>
                <a:cs typeface="Verdana" panose="020B0604030504040204" pitchFamily="34" charset="0"/>
              </a:rPr>
              <a:t>groups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are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allowed</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speak</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only</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when</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given</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floor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by</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judges</a:t>
            </a:r>
            <a:r>
              <a:rPr lang="de-DE" altLang="de-DE" i="1">
                <a:latin typeface="Verdana" panose="020B0604030504040204" pitchFamily="34" charset="0"/>
                <a:ea typeface="Verdana" panose="020B0604030504040204" pitchFamily="34" charset="0"/>
                <a:cs typeface="Verdana" panose="020B0604030504040204" pitchFamily="34" charset="0"/>
              </a:rPr>
              <a:t>, a </a:t>
            </a:r>
            <a:r>
              <a:rPr lang="de-DE" altLang="de-DE" i="1" err="1">
                <a:latin typeface="Verdana" panose="020B0604030504040204" pitchFamily="34" charset="0"/>
                <a:ea typeface="Verdana" panose="020B0604030504040204" pitchFamily="34" charset="0"/>
                <a:cs typeface="Verdana" panose="020B0604030504040204" pitchFamily="34" charset="0"/>
              </a:rPr>
              <a:t>list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of</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speakers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is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recommended</a:t>
            </a:r>
            <a:r>
              <a:rPr lang="de-DE" altLang="de-DE" i="1">
                <a:latin typeface="Verdana" panose="020B0604030504040204" pitchFamily="34" charset="0"/>
                <a:ea typeface="Verdana" panose="020B0604030504040204" pitchFamily="34" charset="0"/>
                <a:cs typeface="Verdana" panose="020B0604030504040204" pitchFamily="34" charset="0"/>
              </a:rPr>
              <a:t>. </a:t>
            </a:r>
          </a:p>
          <a:p>
            <a:pPr marL="0" indent="0">
              <a:buFontTx/>
              <a:buNone/>
            </a:pPr>
            <a:r>
              <a:rPr lang="de-DE" altLang="de-DE" i="1">
                <a:latin typeface="Verdana" panose="020B0604030504040204" pitchFamily="34" charset="0"/>
                <a:ea typeface="Verdana" panose="020B0604030504040204" pitchFamily="34" charset="0"/>
                <a:cs typeface="Verdana" panose="020B0604030504040204" pitchFamily="34" charset="0"/>
              </a:rPr>
              <a:t>The </a:t>
            </a:r>
            <a:r>
              <a:rPr lang="de-DE" altLang="de-DE" i="1" err="1">
                <a:latin typeface="Verdana" panose="020B0604030504040204" pitchFamily="34" charset="0"/>
                <a:ea typeface="Verdana" panose="020B0604030504040204" pitchFamily="34" charset="0"/>
                <a:cs typeface="Verdana" panose="020B0604030504040204" pitchFamily="34" charset="0"/>
              </a:rPr>
              <a:t>judges</a:t>
            </a:r>
            <a:r>
              <a:rPr lang="de-DE" altLang="de-DE" i="1">
                <a:latin typeface="Verdana" panose="020B0604030504040204" pitchFamily="34" charset="0"/>
                <a:ea typeface="Verdana" panose="020B0604030504040204" pitchFamily="34" charset="0"/>
                <a:cs typeface="Verdana" panose="020B0604030504040204" pitchFamily="34" charset="0"/>
              </a:rPr>
              <a:t> must </a:t>
            </a:r>
            <a:r>
              <a:rPr lang="de-DE" altLang="de-DE" i="1" err="1">
                <a:latin typeface="Verdana" panose="020B0604030504040204" pitchFamily="34" charset="0"/>
                <a:ea typeface="Verdana" panose="020B0604030504040204" pitchFamily="34" charset="0"/>
                <a:cs typeface="Verdana" panose="020B0604030504040204" pitchFamily="34" charset="0"/>
              </a:rPr>
              <a:t>ensure</a:t>
            </a:r>
            <a:r>
              <a:rPr lang="de-DE" altLang="de-DE" i="1">
                <a:latin typeface="Verdana" panose="020B0604030504040204" pitchFamily="34" charset="0"/>
                <a:ea typeface="Verdana" panose="020B0604030504040204" pitchFamily="34" charset="0"/>
                <a:cs typeface="Verdana" panose="020B0604030504040204" pitchFamily="34" charset="0"/>
              </a:rPr>
              <a:t> a </a:t>
            </a:r>
            <a:r>
              <a:rPr lang="de-DE" altLang="de-DE" i="1" err="1">
                <a:latin typeface="Verdana" panose="020B0604030504040204" pitchFamily="34" charset="0"/>
                <a:ea typeface="Verdana" panose="020B0604030504040204" pitchFamily="34" charset="0"/>
                <a:cs typeface="Verdana" panose="020B0604030504040204" pitchFamily="34" charset="0"/>
              </a:rPr>
              <a:t>friendly</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atmosphere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is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maintained</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and</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rules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of</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procedure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are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followed</a:t>
            </a:r>
            <a:r>
              <a:rPr lang="de-DE" altLang="de-DE" i="1">
                <a:latin typeface="Verdana" panose="020B0604030504040204" pitchFamily="34" charset="0"/>
                <a:ea typeface="Verdana" panose="020B0604030504040204" pitchFamily="34" charset="0"/>
                <a:cs typeface="Verdana" panose="020B0604030504040204" pitchFamily="34" charset="0"/>
              </a:rPr>
              <a:t>. </a:t>
            </a:r>
          </a:p>
          <a:p>
            <a:pPr marL="0" indent="0">
              <a:buFontTx/>
              <a:buNone/>
            </a:pPr>
            <a:r>
              <a:rPr lang="de-DE" altLang="de-DE" i="1" err="1">
                <a:latin typeface="Verdana" panose="020B0604030504040204" pitchFamily="34" charset="0"/>
                <a:ea typeface="Verdana" panose="020B0604030504040204" pitchFamily="34" charset="0"/>
                <a:cs typeface="Verdana" panose="020B0604030504040204" pitchFamily="34" charset="0"/>
              </a:rPr>
              <a:t>They</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can</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and</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should</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ask</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questions</a:t>
            </a:r>
            <a:r>
              <a:rPr lang="de-DE" altLang="de-DE" i="1">
                <a:latin typeface="Verdana" panose="020B0604030504040204" pitchFamily="34" charset="0"/>
                <a:ea typeface="Verdana" panose="020B0604030504040204" pitchFamily="34" charset="0"/>
                <a:cs typeface="Verdana" panose="020B0604030504040204" pitchFamily="34" charset="0"/>
              </a:rPr>
              <a:t> so </a:t>
            </a:r>
            <a:r>
              <a:rPr lang="de-DE" altLang="de-DE" i="1" err="1">
                <a:latin typeface="Verdana" panose="020B0604030504040204" pitchFamily="34" charset="0"/>
                <a:ea typeface="Verdana" panose="020B0604030504040204" pitchFamily="34" charset="0"/>
                <a:cs typeface="Verdana" panose="020B0604030504040204" pitchFamily="34" charset="0"/>
              </a:rPr>
              <a:t>as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be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able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form an </a:t>
            </a:r>
            <a:r>
              <a:rPr lang="de-DE" altLang="de-DE" i="1" err="1">
                <a:latin typeface="Verdana" panose="020B0604030504040204" pitchFamily="34" charset="0"/>
                <a:ea typeface="Verdana" panose="020B0604030504040204" pitchFamily="34" charset="0"/>
                <a:cs typeface="Verdana" panose="020B0604030504040204" pitchFamily="34" charset="0"/>
              </a:rPr>
              <a:t>opinion</a:t>
            </a:r>
            <a:r>
              <a:rPr lang="de-DE" altLang="de-DE" i="1">
                <a:latin typeface="Verdana" panose="020B0604030504040204" pitchFamily="34" charset="0"/>
                <a:ea typeface="Verdana" panose="020B0604030504040204" pitchFamily="34" charset="0"/>
                <a:cs typeface="Verdana" panose="020B0604030504040204" pitchFamily="34" charset="0"/>
              </a:rPr>
              <a:t> on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case</a:t>
            </a:r>
            <a:r>
              <a:rPr lang="de-DE" altLang="de-DE" i="1">
                <a:latin typeface="Verdana" panose="020B0604030504040204" pitchFamily="34" charset="0"/>
                <a:ea typeface="Verdana" panose="020B0604030504040204" pitchFamily="34" charset="0"/>
                <a:cs typeface="Verdana" panose="020B0604030504040204" pitchFamily="34" charset="0"/>
              </a:rPr>
              <a:t>. </a:t>
            </a:r>
          </a:p>
          <a:p>
            <a:pPr marL="0" indent="0">
              <a:buFontTx/>
              <a:buNone/>
            </a:pPr>
            <a:r>
              <a:rPr lang="de-DE" altLang="de-DE" i="1">
                <a:latin typeface="Verdana" panose="020B0604030504040204" pitchFamily="34" charset="0"/>
                <a:ea typeface="Verdana" panose="020B0604030504040204" pitchFamily="34" charset="0"/>
                <a:cs typeface="Verdana" panose="020B0604030504040204" pitchFamily="34" charset="0"/>
              </a:rPr>
              <a:t>The </a:t>
            </a:r>
            <a:r>
              <a:rPr lang="de-DE" altLang="de-DE" i="1" err="1">
                <a:latin typeface="Verdana" panose="020B0604030504040204" pitchFamily="34" charset="0"/>
                <a:ea typeface="Verdana" panose="020B0604030504040204" pitchFamily="34" charset="0"/>
                <a:cs typeface="Verdana" panose="020B0604030504040204" pitchFamily="34" charset="0"/>
              </a:rPr>
              <a:t>facilitator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observes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negotiations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and</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supports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judges</a:t>
            </a:r>
            <a:r>
              <a:rPr lang="de-DE" altLang="de-DE" i="1">
                <a:latin typeface="Verdana" panose="020B0604030504040204" pitchFamily="34" charset="0"/>
                <a:ea typeface="Verdana" panose="020B0604030504040204" pitchFamily="34" charset="0"/>
                <a:cs typeface="Verdana" panose="020B0604030504040204" pitchFamily="34" charset="0"/>
              </a:rPr>
              <a:t> in </a:t>
            </a:r>
            <a:r>
              <a:rPr lang="de-DE" altLang="de-DE" i="1" err="1">
                <a:latin typeface="Verdana" panose="020B0604030504040204" pitchFamily="34" charset="0"/>
                <a:ea typeface="Verdana" panose="020B0604030504040204" pitchFamily="34" charset="0"/>
                <a:cs typeface="Verdana" panose="020B0604030504040204" pitchFamily="34" charset="0"/>
              </a:rPr>
              <a:t>chairing</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negotiations</a:t>
            </a:r>
            <a:r>
              <a:rPr lang="de-DE" altLang="de-DE" i="1">
                <a:latin typeface="Verdana" panose="020B0604030504040204" pitchFamily="34" charset="0"/>
                <a:ea typeface="Verdana" panose="020B0604030504040204" pitchFamily="34" charset="0"/>
                <a:cs typeface="Verdana" panose="020B0604030504040204" pitchFamily="34" charset="0"/>
              </a:rPr>
              <a:t>. He </a:t>
            </a:r>
            <a:r>
              <a:rPr lang="de-DE" altLang="de-DE" i="1" err="1">
                <a:latin typeface="Verdana" panose="020B0604030504040204" pitchFamily="34" charset="0"/>
                <a:ea typeface="Verdana" panose="020B0604030504040204" pitchFamily="34" charset="0"/>
                <a:cs typeface="Verdana" panose="020B0604030504040204" pitchFamily="34" charset="0"/>
              </a:rPr>
              <a:t>or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she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gives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advice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individual </a:t>
            </a:r>
            <a:r>
              <a:rPr lang="de-DE" altLang="de-DE" i="1" err="1">
                <a:latin typeface="Verdana" panose="020B0604030504040204" pitchFamily="34" charset="0"/>
                <a:ea typeface="Verdana" panose="020B0604030504040204" pitchFamily="34" charset="0"/>
                <a:cs typeface="Verdana" panose="020B0604030504040204" pitchFamily="34" charset="0"/>
              </a:rPr>
              <a:t>groups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if</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needed</a:t>
            </a:r>
            <a:r>
              <a:rPr lang="de-DE" altLang="de-DE" i="1">
                <a:latin typeface="Verdana" panose="020B0604030504040204" pitchFamily="34" charset="0"/>
                <a:ea typeface="Verdana" panose="020B0604030504040204" pitchFamily="34" charset="0"/>
                <a:cs typeface="Verdana" panose="020B0604030504040204" pitchFamily="34" charset="0"/>
              </a:rPr>
              <a:t>. </a:t>
            </a:r>
          </a:p>
          <a:p>
            <a:pPr marL="0" indent="0">
              <a:buFontTx/>
              <a:buNone/>
            </a:pPr>
            <a:r>
              <a:rPr lang="de-DE" altLang="de-DE" i="1" err="1">
                <a:latin typeface="Verdana" panose="020B0604030504040204" pitchFamily="34" charset="0"/>
                <a:ea typeface="Verdana" panose="020B0604030504040204" pitchFamily="34" charset="0"/>
                <a:cs typeface="Verdana" panose="020B0604030504040204" pitchFamily="34" charset="0"/>
              </a:rPr>
              <a:t>Only</a:t>
            </a:r>
            <a:r>
              <a:rPr lang="de-DE" altLang="de-DE" i="1">
                <a:latin typeface="Verdana" panose="020B0604030504040204" pitchFamily="34" charset="0"/>
                <a:ea typeface="Verdana" panose="020B0604030504040204" pitchFamily="34" charset="0"/>
                <a:cs typeface="Verdana" panose="020B0604030504040204" pitchFamily="34" charset="0"/>
              </a:rPr>
              <a:t> in </a:t>
            </a:r>
            <a:r>
              <a:rPr lang="de-DE" altLang="de-DE" i="1" err="1">
                <a:latin typeface="Verdana" panose="020B0604030504040204" pitchFamily="34" charset="0"/>
                <a:ea typeface="Verdana" panose="020B0604030504040204" pitchFamily="34" charset="0"/>
                <a:cs typeface="Verdana" panose="020B0604030504040204" pitchFamily="34" charset="0"/>
              </a:rPr>
              <a:t>exceptional</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cases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session</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can</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be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interrupted</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by</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facilitator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give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advice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whole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group</a:t>
            </a:r>
            <a:r>
              <a:rPr lang="de-DE" altLang="de-DE" i="1">
                <a:latin typeface="Verdana" panose="020B0604030504040204" pitchFamily="34" charset="0"/>
                <a:ea typeface="Verdana" panose="020B0604030504040204" pitchFamily="34" charset="0"/>
                <a:cs typeface="Verdana" panose="020B0604030504040204" pitchFamily="34" charset="0"/>
              </a:rPr>
              <a:t>. </a:t>
            </a:r>
          </a:p>
        </p:txBody>
      </p:sp>
      <p:sp>
        <p:nvSpPr>
          <p:cNvPr id="26628" name="Foliennummernplatzhalter 3">
            <a:extLst>
              <a:ext uri="{FF2B5EF4-FFF2-40B4-BE49-F238E27FC236}">
                <a16:creationId xmlns:a16="http://schemas.microsoft.com/office/drawing/2014/main" id="{14C62CB9-E7B9-4B01-BCEE-0B079DA7BD3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3FCA2DB-257B-4FC2-AA49-8972A6E5B039}" type="slidenum">
              <a:rPr lang="de-DE" altLang="de-DE" smtClean="0">
                <a:latin typeface="Calibri" panose="020F0502020204030204" pitchFamily="34" charset="0"/>
              </a:rPr>
              <a:pPr/>
              <a:t>10</a:t>
            </a:fld>
            <a:endParaRPr lang="de-DE" altLang="de-DE">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lienbildplatzhalter 1">
            <a:extLst>
              <a:ext uri="{FF2B5EF4-FFF2-40B4-BE49-F238E27FC236}">
                <a16:creationId xmlns:a16="http://schemas.microsoft.com/office/drawing/2014/main" id="{A7AC6AA2-E786-4B4B-A743-8B1A96FEB12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izenplatzhalter 2">
            <a:extLst>
              <a:ext uri="{FF2B5EF4-FFF2-40B4-BE49-F238E27FC236}">
                <a16:creationId xmlns:a16="http://schemas.microsoft.com/office/drawing/2014/main" id="{68DBC2AE-7AAA-4017-AD75-E44CDCE3861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i="1">
                <a:latin typeface="Verdana" panose="020B0604030504040204" pitchFamily="34" charset="0"/>
                <a:ea typeface="Verdana" panose="020B0604030504040204" pitchFamily="34" charset="0"/>
                <a:cs typeface="Verdana" panose="020B0604030504040204" pitchFamily="34" charset="0"/>
              </a:rPr>
              <a:t>This </a:t>
            </a:r>
            <a:r>
              <a:rPr lang="de-DE" altLang="de-DE" i="1" err="1">
                <a:latin typeface="Verdana" panose="020B0604030504040204" pitchFamily="34" charset="0"/>
                <a:ea typeface="Verdana" panose="020B0604030504040204" pitchFamily="34" charset="0"/>
                <a:cs typeface="Verdana" panose="020B0604030504040204" pitchFamily="34" charset="0"/>
              </a:rPr>
              <a:t>phase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is</a:t>
            </a:r>
            <a:r>
              <a:rPr lang="de-DE" altLang="de-DE" i="1">
                <a:latin typeface="Verdana" panose="020B0604030504040204" pitchFamily="34" charset="0"/>
                <a:ea typeface="Verdana" panose="020B0604030504040204" pitchFamily="34" charset="0"/>
                <a:cs typeface="Verdana" panose="020B0604030504040204" pitchFamily="34" charset="0"/>
              </a:rPr>
              <a:t> not </a:t>
            </a:r>
            <a:r>
              <a:rPr lang="de-DE" altLang="de-DE" i="1" err="1">
                <a:latin typeface="Verdana" panose="020B0604030504040204" pitchFamily="34" charset="0"/>
                <a:ea typeface="Verdana" panose="020B0604030504040204" pitchFamily="34" charset="0"/>
                <a:cs typeface="Verdana" panose="020B0604030504040204" pitchFamily="34" charset="0"/>
              </a:rPr>
              <a:t>realistic</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for</a:t>
            </a:r>
            <a:r>
              <a:rPr lang="de-DE" altLang="de-DE" i="1">
                <a:latin typeface="Verdana" panose="020B0604030504040204" pitchFamily="34" charset="0"/>
                <a:ea typeface="Verdana" panose="020B0604030504040204" pitchFamily="34" charset="0"/>
                <a:cs typeface="Verdana" panose="020B0604030504040204" pitchFamily="34" charset="0"/>
              </a:rPr>
              <a:t> an </a:t>
            </a:r>
            <a:r>
              <a:rPr lang="de-DE" altLang="de-DE" i="1" err="1">
                <a:latin typeface="Verdana" panose="020B0604030504040204" pitchFamily="34" charset="0"/>
                <a:ea typeface="Verdana" panose="020B0604030504040204" pitchFamily="34" charset="0"/>
                <a:cs typeface="Verdana" panose="020B0604030504040204" pitchFamily="34" charset="0"/>
              </a:rPr>
              <a:t>official</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court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hearing</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However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it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might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give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actors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chance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discuss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possible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compromises</a:t>
            </a:r>
            <a:r>
              <a:rPr lang="de-DE" altLang="de-DE" i="1">
                <a:latin typeface="Verdana" panose="020B0604030504040204" pitchFamily="34" charset="0"/>
                <a:ea typeface="Verdana" panose="020B0604030504040204" pitchFamily="34" charset="0"/>
                <a:cs typeface="Verdana" panose="020B0604030504040204" pitchFamily="34" charset="0"/>
              </a:rPr>
              <a:t> </a:t>
            </a:r>
            <a:br>
              <a:rPr lang="de-DE" altLang="de-DE" i="1">
                <a:latin typeface="Verdana" panose="020B0604030504040204" pitchFamily="34" charset="0"/>
                <a:ea typeface="Verdana" panose="020B0604030504040204" pitchFamily="34" charset="0"/>
                <a:cs typeface="Verdana" panose="020B0604030504040204" pitchFamily="34" charset="0"/>
              </a:rPr>
            </a:br>
            <a:r>
              <a:rPr lang="de-DE" altLang="de-DE" i="1" err="1">
                <a:latin typeface="Verdana" panose="020B0604030504040204" pitchFamily="34" charset="0"/>
                <a:ea typeface="Verdana" panose="020B0604030504040204" pitchFamily="34" charset="0"/>
                <a:cs typeface="Verdana" panose="020B0604030504040204" pitchFamily="34" charset="0"/>
              </a:rPr>
              <a:t>they</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can</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offer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judges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as</a:t>
            </a:r>
            <a:r>
              <a:rPr lang="de-DE" altLang="de-DE" i="1">
                <a:latin typeface="Verdana" panose="020B0604030504040204" pitchFamily="34" charset="0"/>
                <a:ea typeface="Verdana" panose="020B0604030504040204" pitchFamily="34" charset="0"/>
                <a:cs typeface="Verdana" panose="020B0604030504040204" pitchFamily="34" charset="0"/>
              </a:rPr>
              <a:t> a </a:t>
            </a:r>
            <a:r>
              <a:rPr lang="de-DE" altLang="de-DE" i="1" err="1">
                <a:latin typeface="Verdana" panose="020B0604030504040204" pitchFamily="34" charset="0"/>
                <a:ea typeface="Verdana" panose="020B0604030504040204" pitchFamily="34" charset="0"/>
                <a:cs typeface="Verdana" panose="020B0604030504040204" pitchFamily="34" charset="0"/>
              </a:rPr>
              <a:t>solution</a:t>
            </a:r>
            <a:r>
              <a:rPr lang="de-DE" altLang="de-DE" i="1">
                <a:latin typeface="Verdana" panose="020B0604030504040204" pitchFamily="34" charset="0"/>
                <a:ea typeface="Verdana" panose="020B0604030504040204" pitchFamily="34" charset="0"/>
                <a:cs typeface="Verdana" panose="020B0604030504040204" pitchFamily="34" charset="0"/>
              </a:rPr>
              <a:t>. </a:t>
            </a:r>
          </a:p>
          <a:p>
            <a:r>
              <a:rPr lang="de-DE" altLang="de-DE" i="1">
                <a:latin typeface="Verdana" panose="020B0604030504040204" pitchFamily="34" charset="0"/>
                <a:ea typeface="Verdana" panose="020B0604030504040204" pitchFamily="34" charset="0"/>
                <a:cs typeface="Verdana" panose="020B0604030504040204" pitchFamily="34" charset="0"/>
              </a:rPr>
              <a:t>In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meantime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judges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are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having</a:t>
            </a:r>
            <a:r>
              <a:rPr lang="de-DE" altLang="de-DE" i="1">
                <a:latin typeface="Verdana" panose="020B0604030504040204" pitchFamily="34" charset="0"/>
                <a:ea typeface="Verdana" panose="020B0604030504040204" pitchFamily="34" charset="0"/>
                <a:cs typeface="Verdana" panose="020B0604030504040204" pitchFamily="34" charset="0"/>
              </a:rPr>
              <a:t> internal </a:t>
            </a:r>
            <a:r>
              <a:rPr lang="de-DE" altLang="de-DE" i="1" err="1">
                <a:latin typeface="Verdana" panose="020B0604030504040204" pitchFamily="34" charset="0"/>
                <a:ea typeface="Verdana" panose="020B0604030504040204" pitchFamily="34" charset="0"/>
                <a:cs typeface="Verdana" panose="020B0604030504040204" pitchFamily="34" charset="0"/>
              </a:rPr>
              <a:t>consultations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about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their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judgment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options</a:t>
            </a:r>
            <a:r>
              <a:rPr lang="de-DE" altLang="de-DE" i="1">
                <a:latin typeface="Verdana" panose="020B0604030504040204" pitchFamily="34" charset="0"/>
                <a:ea typeface="Verdana" panose="020B0604030504040204" pitchFamily="34" charset="0"/>
                <a:cs typeface="Verdana" panose="020B0604030504040204" pitchFamily="34" charset="0"/>
              </a:rPr>
              <a:t>.</a:t>
            </a:r>
          </a:p>
          <a:p>
            <a:r>
              <a:rPr lang="de-DE" altLang="de-DE" i="1">
                <a:latin typeface="Verdana" panose="020B0604030504040204" pitchFamily="34" charset="0"/>
                <a:ea typeface="Verdana" panose="020B0604030504040204" pitchFamily="34" charset="0"/>
                <a:cs typeface="Verdana" panose="020B0604030504040204" pitchFamily="34" charset="0"/>
              </a:rPr>
              <a:t>All </a:t>
            </a:r>
            <a:r>
              <a:rPr lang="de-DE" altLang="de-DE" i="1" err="1">
                <a:latin typeface="Verdana" panose="020B0604030504040204" pitchFamily="34" charset="0"/>
                <a:ea typeface="Verdana" panose="020B0604030504040204" pitchFamily="34" charset="0"/>
                <a:cs typeface="Verdana" panose="020B0604030504040204" pitchFamily="34" charset="0"/>
              </a:rPr>
              <a:t>groups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prepare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their</a:t>
            </a:r>
            <a:r>
              <a:rPr lang="de-DE" altLang="de-DE" i="1">
                <a:latin typeface="Verdana" panose="020B0604030504040204" pitchFamily="34" charset="0"/>
                <a:ea typeface="Verdana" panose="020B0604030504040204" pitchFamily="34" charset="0"/>
                <a:cs typeface="Verdana" panose="020B0604030504040204" pitchFamily="34" charset="0"/>
              </a:rPr>
              <a:t> final </a:t>
            </a:r>
            <a:r>
              <a:rPr lang="de-DE" altLang="de-DE" i="1" err="1">
                <a:latin typeface="Verdana" panose="020B0604030504040204" pitchFamily="34" charset="0"/>
                <a:ea typeface="Verdana" panose="020B0604030504040204" pitchFamily="34" charset="0"/>
                <a:cs typeface="Verdana" panose="020B0604030504040204" pitchFamily="34" charset="0"/>
              </a:rPr>
              <a:t>pleas</a:t>
            </a:r>
            <a:r>
              <a:rPr lang="de-DE" altLang="de-DE" i="1">
                <a:latin typeface="Verdana" panose="020B0604030504040204" pitchFamily="34" charset="0"/>
                <a:ea typeface="Verdana" panose="020B0604030504040204" pitchFamily="34" charset="0"/>
                <a:cs typeface="Verdana" panose="020B0604030504040204" pitchFamily="34" charset="0"/>
              </a:rPr>
              <a:t>. </a:t>
            </a:r>
          </a:p>
          <a:p>
            <a:r>
              <a:rPr lang="de-DE" altLang="de-DE" i="1">
                <a:latin typeface="Verdana" panose="020B0604030504040204" pitchFamily="34" charset="0"/>
                <a:ea typeface="Verdana" panose="020B0604030504040204" pitchFamily="34" charset="0"/>
                <a:cs typeface="Verdana" panose="020B0604030504040204" pitchFamily="34" charset="0"/>
              </a:rPr>
              <a:t>This </a:t>
            </a:r>
            <a:r>
              <a:rPr lang="de-DE" altLang="de-DE" i="1" err="1">
                <a:latin typeface="Verdana" panose="020B0604030504040204" pitchFamily="34" charset="0"/>
                <a:ea typeface="Verdana" panose="020B0604030504040204" pitchFamily="34" charset="0"/>
                <a:cs typeface="Verdana" panose="020B0604030504040204" pitchFamily="34" charset="0"/>
              </a:rPr>
              <a:t>phase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can</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be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combined</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with</a:t>
            </a:r>
            <a:r>
              <a:rPr lang="de-DE" altLang="de-DE" i="1">
                <a:latin typeface="Verdana" panose="020B0604030504040204" pitchFamily="34" charset="0"/>
                <a:ea typeface="Verdana" panose="020B0604030504040204" pitchFamily="34" charset="0"/>
                <a:cs typeface="Verdana" panose="020B0604030504040204" pitchFamily="34" charset="0"/>
              </a:rPr>
              <a:t> a </a:t>
            </a:r>
            <a:r>
              <a:rPr lang="de-DE" altLang="de-DE" i="1" err="1">
                <a:latin typeface="Verdana" panose="020B0604030504040204" pitchFamily="34" charset="0"/>
                <a:ea typeface="Verdana" panose="020B0604030504040204" pitchFamily="34" charset="0"/>
                <a:cs typeface="Verdana" panose="020B0604030504040204" pitchFamily="34" charset="0"/>
              </a:rPr>
              <a:t>coffee</a:t>
            </a:r>
            <a:r>
              <a:rPr lang="de-DE" altLang="de-DE" i="1">
                <a:latin typeface="Verdana" panose="020B0604030504040204" pitchFamily="34" charset="0"/>
                <a:ea typeface="Verdana" panose="020B0604030504040204" pitchFamily="34" charset="0"/>
                <a:cs typeface="Verdana" panose="020B0604030504040204" pitchFamily="34" charset="0"/>
              </a:rPr>
              <a:t> break. </a:t>
            </a:r>
          </a:p>
        </p:txBody>
      </p:sp>
      <p:sp>
        <p:nvSpPr>
          <p:cNvPr id="28676" name="Foliennummernplatzhalter 3">
            <a:extLst>
              <a:ext uri="{FF2B5EF4-FFF2-40B4-BE49-F238E27FC236}">
                <a16:creationId xmlns:a16="http://schemas.microsoft.com/office/drawing/2014/main" id="{CE24C4B1-9A8F-4812-B801-0ABEA2DB127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C67B496-A29A-4C26-9F18-03AD230CF19A}" type="slidenum">
              <a:rPr lang="de-DE" altLang="de-DE" smtClean="0">
                <a:latin typeface="Calibri" panose="020F0502020204030204" pitchFamily="34" charset="0"/>
              </a:rPr>
              <a:pPr/>
              <a:t>11</a:t>
            </a:fld>
            <a:endParaRPr lang="de-DE" altLang="de-DE">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lienbildplatzhalter 1">
            <a:extLst>
              <a:ext uri="{FF2B5EF4-FFF2-40B4-BE49-F238E27FC236}">
                <a16:creationId xmlns:a16="http://schemas.microsoft.com/office/drawing/2014/main" id="{A8F55734-4C1C-46ED-953D-590CAEA27BC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izenplatzhalter 2">
            <a:extLst>
              <a:ext uri="{FF2B5EF4-FFF2-40B4-BE49-F238E27FC236}">
                <a16:creationId xmlns:a16="http://schemas.microsoft.com/office/drawing/2014/main" id="{0855C781-0094-4D8B-AC8C-77E18391838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i="1">
                <a:latin typeface="Verdana" panose="020B0604030504040204" pitchFamily="34" charset="0"/>
                <a:ea typeface="Verdana" panose="020B0604030504040204" pitchFamily="34" charset="0"/>
                <a:cs typeface="Verdana" panose="020B0604030504040204" pitchFamily="34" charset="0"/>
              </a:rPr>
              <a:t>In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given</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order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judges</a:t>
            </a:r>
            <a:r>
              <a:rPr lang="de-DE" altLang="de-DE" i="1">
                <a:latin typeface="Verdana" panose="020B0604030504040204" pitchFamily="34" charset="0"/>
                <a:ea typeface="Verdana" panose="020B0604030504040204" pitchFamily="34" charset="0"/>
                <a:cs typeface="Verdana" panose="020B0604030504040204" pitchFamily="34" charset="0"/>
              </a:rPr>
              <a:t> must </a:t>
            </a:r>
            <a:r>
              <a:rPr lang="de-DE" altLang="de-DE" i="1" err="1">
                <a:latin typeface="Verdana" panose="020B0604030504040204" pitchFamily="34" charset="0"/>
                <a:ea typeface="Verdana" panose="020B0604030504040204" pitchFamily="34" charset="0"/>
                <a:cs typeface="Verdana" panose="020B0604030504040204" pitchFamily="34" charset="0"/>
              </a:rPr>
              <a:t>give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floor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each</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actor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for</a:t>
            </a:r>
            <a:r>
              <a:rPr lang="de-DE" altLang="de-DE" i="1">
                <a:latin typeface="Verdana" panose="020B0604030504040204" pitchFamily="34" charset="0"/>
                <a:ea typeface="Verdana" panose="020B0604030504040204" pitchFamily="34" charset="0"/>
                <a:cs typeface="Verdana" panose="020B0604030504040204" pitchFamily="34" charset="0"/>
              </a:rPr>
              <a:t> a </a:t>
            </a:r>
            <a:r>
              <a:rPr lang="de-DE" altLang="de-DE" i="1" err="1">
                <a:latin typeface="Verdana" panose="020B0604030504040204" pitchFamily="34" charset="0"/>
                <a:ea typeface="Verdana" panose="020B0604030504040204" pitchFamily="34" charset="0"/>
                <a:cs typeface="Verdana" panose="020B0604030504040204" pitchFamily="34" charset="0"/>
              </a:rPr>
              <a:t>short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closing</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statement</a:t>
            </a:r>
            <a:r>
              <a:rPr lang="de-DE" altLang="de-DE" i="1">
                <a:latin typeface="Verdana" panose="020B0604030504040204" pitchFamily="34" charset="0"/>
                <a:ea typeface="Verdana" panose="020B0604030504040204" pitchFamily="34" charset="0"/>
                <a:cs typeface="Verdana" panose="020B0604030504040204" pitchFamily="34" charset="0"/>
              </a:rPr>
              <a:t>.</a:t>
            </a:r>
          </a:p>
          <a:p>
            <a:endParaRPr lang="de-DE" altLang="de-DE">
              <a:ea typeface="ＭＳ Ｐゴシック" panose="020B0600070205080204" pitchFamily="34" charset="-128"/>
            </a:endParaRPr>
          </a:p>
        </p:txBody>
      </p:sp>
      <p:sp>
        <p:nvSpPr>
          <p:cNvPr id="30724" name="Foliennummernplatzhalter 3">
            <a:extLst>
              <a:ext uri="{FF2B5EF4-FFF2-40B4-BE49-F238E27FC236}">
                <a16:creationId xmlns:a16="http://schemas.microsoft.com/office/drawing/2014/main" id="{2AE21234-FAD9-40A1-8AC4-6320324C445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4B16E00-C314-44BB-AC59-E47AB364EB04}" type="slidenum">
              <a:rPr lang="de-DE" altLang="de-DE" smtClean="0">
                <a:latin typeface="Calibri" panose="020F0502020204030204" pitchFamily="34" charset="0"/>
              </a:rPr>
              <a:pPr/>
              <a:t>12</a:t>
            </a:fld>
            <a:endParaRPr lang="de-DE" altLang="de-DE">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a:extLst>
              <a:ext uri="{FF2B5EF4-FFF2-40B4-BE49-F238E27FC236}">
                <a16:creationId xmlns:a16="http://schemas.microsoft.com/office/drawing/2014/main" id="{ABE744A1-6E0B-4BB2-A9EF-212CDD83EC8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izenplatzhalter 2">
            <a:extLst>
              <a:ext uri="{FF2B5EF4-FFF2-40B4-BE49-F238E27FC236}">
                <a16:creationId xmlns:a16="http://schemas.microsoft.com/office/drawing/2014/main" id="{9EF65168-4101-4E4E-8916-222098841D2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de-DE" i="1">
                <a:latin typeface="Verdana" panose="020B0604030504040204" pitchFamily="34" charset="0"/>
                <a:ea typeface="Verdana" panose="020B0604030504040204" pitchFamily="34" charset="0"/>
                <a:cs typeface="Verdana" panose="020B0604030504040204" pitchFamily="34" charset="0"/>
              </a:rPr>
              <a:t>If necessary, the judges can retire for short deliberations. A decision must be taken by unanimous vote. </a:t>
            </a:r>
            <a:br>
              <a:rPr lang="en-GB" altLang="de-DE" i="1">
                <a:latin typeface="Verdana" panose="020B0604030504040204" pitchFamily="34" charset="0"/>
                <a:ea typeface="Verdana" panose="020B0604030504040204" pitchFamily="34" charset="0"/>
                <a:cs typeface="Verdana" panose="020B0604030504040204" pitchFamily="34" charset="0"/>
              </a:rPr>
            </a:br>
            <a:r>
              <a:rPr lang="en-GB" altLang="de-DE" i="1">
                <a:latin typeface="Verdana" panose="020B0604030504040204" pitchFamily="34" charset="0"/>
                <a:ea typeface="Verdana" panose="020B0604030504040204" pitchFamily="34" charset="0"/>
                <a:cs typeface="Verdana" panose="020B0604030504040204" pitchFamily="34" charset="0"/>
              </a:rPr>
              <a:t>After having agreed on their judgement, the judges present it to the court. </a:t>
            </a:r>
          </a:p>
          <a:p>
            <a:r>
              <a:rPr lang="en-GB" altLang="de-DE" i="1">
                <a:latin typeface="Verdana" panose="020B0604030504040204" pitchFamily="34" charset="0"/>
                <a:ea typeface="Verdana" panose="020B0604030504040204" pitchFamily="34" charset="0"/>
                <a:cs typeface="Verdana" panose="020B0604030504040204" pitchFamily="34" charset="0"/>
              </a:rPr>
              <a:t>For assistance, the judges are provided with a template with judgment options in their role profiles.</a:t>
            </a:r>
          </a:p>
        </p:txBody>
      </p:sp>
      <p:sp>
        <p:nvSpPr>
          <p:cNvPr id="32772" name="Foliennummernplatzhalter 3">
            <a:extLst>
              <a:ext uri="{FF2B5EF4-FFF2-40B4-BE49-F238E27FC236}">
                <a16:creationId xmlns:a16="http://schemas.microsoft.com/office/drawing/2014/main" id="{F16DCFB2-B267-4B45-AD1F-7B48A2902BB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C422202-77AC-46A4-8633-2AEE66660D60}" type="slidenum">
              <a:rPr lang="de-DE" altLang="de-DE" smtClean="0">
                <a:latin typeface="Calibri" panose="020F0502020204030204" pitchFamily="34" charset="0"/>
              </a:rPr>
              <a:pPr/>
              <a:t>13</a:t>
            </a:fld>
            <a:endParaRPr lang="de-DE" altLang="de-DE">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a:extLst>
              <a:ext uri="{FF2B5EF4-FFF2-40B4-BE49-F238E27FC236}">
                <a16:creationId xmlns:a16="http://schemas.microsoft.com/office/drawing/2014/main" id="{264B9B21-C1DE-45FD-8484-B93094D184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izenplatzhalter 2">
            <a:extLst>
              <a:ext uri="{FF2B5EF4-FFF2-40B4-BE49-F238E27FC236}">
                <a16:creationId xmlns:a16="http://schemas.microsoft.com/office/drawing/2014/main" id="{AF01EF30-7E19-4522-AD57-6EF4DAE5AF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de-DE" i="1">
                <a:latin typeface="Verdana" panose="020B0604030504040204" pitchFamily="34" charset="0"/>
                <a:ea typeface="Verdana" panose="020B0604030504040204" pitchFamily="34" charset="0"/>
                <a:cs typeface="Verdana" panose="020B0604030504040204" pitchFamily="34" charset="0"/>
              </a:rPr>
              <a:t>Short intuitive evaluation; “leave your role behind now – how did you feel?”</a:t>
            </a:r>
          </a:p>
        </p:txBody>
      </p:sp>
      <p:sp>
        <p:nvSpPr>
          <p:cNvPr id="34820" name="Foliennummernplatzhalter 3">
            <a:extLst>
              <a:ext uri="{FF2B5EF4-FFF2-40B4-BE49-F238E27FC236}">
                <a16:creationId xmlns:a16="http://schemas.microsoft.com/office/drawing/2014/main" id="{77283228-25F7-4EAC-A99E-1FACC17B35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38683F1-4B0B-4FCF-A59B-008188EF5C25}" type="slidenum">
              <a:rPr lang="de-DE" altLang="de-DE" smtClean="0">
                <a:latin typeface="Calibri" panose="020F0502020204030204" pitchFamily="34" charset="0"/>
              </a:rPr>
              <a:pPr/>
              <a:t>14</a:t>
            </a:fld>
            <a:endParaRPr lang="de-DE" altLang="de-DE">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lienbildplatzhalter 1">
            <a:extLst>
              <a:ext uri="{FF2B5EF4-FFF2-40B4-BE49-F238E27FC236}">
                <a16:creationId xmlns:a16="http://schemas.microsoft.com/office/drawing/2014/main" id="{82B2E4DF-D8B5-40EA-A876-7C3B7EFCEA0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izenplatzhalter 2">
            <a:extLst>
              <a:ext uri="{FF2B5EF4-FFF2-40B4-BE49-F238E27FC236}">
                <a16:creationId xmlns:a16="http://schemas.microsoft.com/office/drawing/2014/main" id="{5E09EAEC-B091-470F-A6ED-4861103FE50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de-DE" i="1">
                <a:latin typeface="Verdana" panose="020B0604030504040204" pitchFamily="34" charset="0"/>
                <a:ea typeface="Verdana" panose="020B0604030504040204" pitchFamily="34" charset="0"/>
                <a:cs typeface="Verdana" panose="020B0604030504040204" pitchFamily="34" charset="0"/>
              </a:rPr>
              <a:t>Joint evaluation in plenary (about 20’)</a:t>
            </a:r>
          </a:p>
        </p:txBody>
      </p:sp>
      <p:sp>
        <p:nvSpPr>
          <p:cNvPr id="36868" name="Foliennummernplatzhalter 3">
            <a:extLst>
              <a:ext uri="{FF2B5EF4-FFF2-40B4-BE49-F238E27FC236}">
                <a16:creationId xmlns:a16="http://schemas.microsoft.com/office/drawing/2014/main" id="{D6FDFEB9-7DB6-40AD-966B-6B237046B92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B6A22CB-BD61-4C57-84CC-7ADE163C7852}" type="slidenum">
              <a:rPr lang="de-DE" altLang="de-DE" smtClean="0">
                <a:latin typeface="Calibri" panose="020F0502020204030204" pitchFamily="34" charset="0"/>
              </a:rPr>
              <a:pPr/>
              <a:t>15</a:t>
            </a:fld>
            <a:endParaRPr lang="de-DE" altLang="de-DE">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lienbildplatzhalter 1">
            <a:extLst>
              <a:ext uri="{FF2B5EF4-FFF2-40B4-BE49-F238E27FC236}">
                <a16:creationId xmlns:a16="http://schemas.microsoft.com/office/drawing/2014/main" id="{58986E1C-D71A-4569-B74C-5AD439F06B0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izenplatzhalter 2">
            <a:extLst>
              <a:ext uri="{FF2B5EF4-FFF2-40B4-BE49-F238E27FC236}">
                <a16:creationId xmlns:a16="http://schemas.microsoft.com/office/drawing/2014/main" id="{EB6C9595-9572-445D-A8C9-770DE325B5E3}"/>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15000"/>
              </a:lnSpc>
              <a:spcAft>
                <a:spcPts val="300"/>
              </a:spcAft>
              <a:buFont typeface="Symbol" panose="05050102010706020507" pitchFamily="18" charset="2"/>
              <a:buNone/>
              <a:tabLst>
                <a:tab pos="228600" algn="l"/>
                <a:tab pos="3060700" algn="l"/>
              </a:tabLst>
              <a:defRPr/>
            </a:pPr>
            <a:r>
              <a:rPr lang="en-GB" i="1">
                <a:ea typeface="Times New Roman" panose="02020603050405020304" pitchFamily="18" charset="0"/>
                <a:cs typeface="Calibri" panose="020F0502020204030204" pitchFamily="34" charset="0"/>
              </a:rPr>
              <a:t>If not mentioned already, </a:t>
            </a:r>
            <a:r>
              <a:rPr lang="en-US" altLang="de-DE" i="1">
                <a:ea typeface="ＭＳ Ｐゴシック" panose="020B0600070205080204" pitchFamily="34" charset="-128"/>
              </a:rPr>
              <a:t>let the participants guess which values were the principal ones in each country.</a:t>
            </a:r>
          </a:p>
          <a:p>
            <a:pPr algn="just">
              <a:lnSpc>
                <a:spcPct val="115000"/>
              </a:lnSpc>
              <a:spcAft>
                <a:spcPts val="300"/>
              </a:spcAft>
              <a:buFont typeface="Symbol" panose="05050102010706020507" pitchFamily="18" charset="2"/>
              <a:buNone/>
              <a:tabLst>
                <a:tab pos="228600" algn="l"/>
                <a:tab pos="3060700" algn="l"/>
              </a:tabLst>
              <a:defRPr/>
            </a:pPr>
            <a:endParaRPr lang="en-GB">
              <a:ea typeface="Times New Roman" panose="02020603050405020304" pitchFamily="18" charset="0"/>
              <a:cs typeface="Calibri" panose="020F0502020204030204" pitchFamily="34" charset="0"/>
            </a:endParaRPr>
          </a:p>
          <a:p>
            <a:pPr marL="342900" indent="-342900" algn="l">
              <a:lnSpc>
                <a:spcPct val="115000"/>
              </a:lnSpc>
              <a:spcAft>
                <a:spcPts val="300"/>
              </a:spcAft>
              <a:buFont typeface="Symbol" panose="05050102010706020507" pitchFamily="18" charset="2"/>
              <a:buChar char=""/>
              <a:tabLst>
                <a:tab pos="228600" algn="l"/>
                <a:tab pos="3060700" algn="l"/>
              </a:tabLst>
              <a:defRPr/>
            </a:pPr>
            <a:r>
              <a:rPr lang="en-GB">
                <a:ea typeface="Times New Roman" panose="02020603050405020304" pitchFamily="18" charset="0"/>
                <a:cs typeface="Calibri" panose="020F0502020204030204" pitchFamily="34" charset="0"/>
              </a:rPr>
              <a:t>Freedom of the press = journalists can report freely without intervention of the state, e.g. they report on what is currently happening</a:t>
            </a:r>
            <a:br>
              <a:rPr lang="en-GB">
                <a:ea typeface="Times New Roman" panose="02020603050405020304" pitchFamily="18" charset="0"/>
                <a:cs typeface="Calibri" panose="020F0502020204030204" pitchFamily="34" charset="0"/>
              </a:rPr>
            </a:br>
            <a:r>
              <a:rPr lang="en-GB">
                <a:ea typeface="Times New Roman" panose="02020603050405020304" pitchFamily="18" charset="0"/>
                <a:cs typeface="Calibri" panose="020F0502020204030204" pitchFamily="34" charset="0"/>
              </a:rPr>
              <a:t>in their country or look closely at what the government or a single politician is doing.</a:t>
            </a:r>
            <a:endParaRPr lang="de-DE" i="1">
              <a:ea typeface="Times New Roman" panose="02020603050405020304" pitchFamily="18" charset="0"/>
              <a:cs typeface="Calibri" panose="020F0502020204030204" pitchFamily="34" charset="0"/>
            </a:endParaRPr>
          </a:p>
          <a:p>
            <a:pPr marL="342900" indent="-342900" algn="l">
              <a:lnSpc>
                <a:spcPct val="115000"/>
              </a:lnSpc>
              <a:spcAft>
                <a:spcPts val="300"/>
              </a:spcAft>
              <a:buFont typeface="Symbol" panose="05050102010706020507" pitchFamily="18" charset="2"/>
              <a:buChar char=""/>
              <a:tabLst>
                <a:tab pos="228600" algn="l"/>
                <a:tab pos="3060700" algn="l"/>
              </a:tabLst>
              <a:defRPr/>
            </a:pPr>
            <a:r>
              <a:rPr lang="en-GB">
                <a:ea typeface="Times New Roman" panose="02020603050405020304" pitchFamily="18" charset="0"/>
                <a:cs typeface="Calibri" panose="020F0502020204030204" pitchFamily="34" charset="0"/>
              </a:rPr>
              <a:t>But freedom of the press can have certain limits, such as the protection of personality rights or private sphere. It is for example </a:t>
            </a:r>
            <a:br>
              <a:rPr lang="en-GB">
                <a:ea typeface="Times New Roman" panose="02020603050405020304" pitchFamily="18" charset="0"/>
                <a:cs typeface="Calibri" panose="020F0502020204030204" pitchFamily="34" charset="0"/>
              </a:rPr>
            </a:br>
            <a:r>
              <a:rPr lang="en-GB">
                <a:ea typeface="Times New Roman" panose="02020603050405020304" pitchFamily="18" charset="0"/>
                <a:cs typeface="Calibri" panose="020F0502020204030204" pitchFamily="34" charset="0"/>
              </a:rPr>
              <a:t>not allowed to publish the name of teenagers in the press.</a:t>
            </a:r>
            <a:endParaRPr lang="de-DE" i="1">
              <a:ea typeface="Times New Roman" panose="02020603050405020304" pitchFamily="18" charset="0"/>
              <a:cs typeface="Calibri" panose="020F0502020204030204" pitchFamily="34" charset="0"/>
            </a:endParaRPr>
          </a:p>
          <a:p>
            <a:pPr marL="342900" indent="-342900" algn="l">
              <a:lnSpc>
                <a:spcPct val="115000"/>
              </a:lnSpc>
              <a:spcAft>
                <a:spcPts val="300"/>
              </a:spcAft>
              <a:buFont typeface="Symbol" panose="05050102010706020507" pitchFamily="18" charset="2"/>
              <a:buChar char=""/>
              <a:tabLst>
                <a:tab pos="228600" algn="l"/>
                <a:tab pos="3060700" algn="l"/>
              </a:tabLst>
              <a:defRPr/>
            </a:pPr>
            <a:r>
              <a:rPr lang="en-GB">
                <a:ea typeface="Times New Roman" panose="02020603050405020304" pitchFamily="18" charset="0"/>
                <a:cs typeface="Calibri" panose="020F0502020204030204" pitchFamily="34" charset="0"/>
              </a:rPr>
              <a:t>When these two fundamental rights clash, the balance between them must be discussed on a case-by-case basis.</a:t>
            </a:r>
            <a:endParaRPr lang="de-DE" i="1">
              <a:ea typeface="Times New Roman" panose="02020603050405020304" pitchFamily="18" charset="0"/>
              <a:cs typeface="Calibri" panose="020F0502020204030204" pitchFamily="34" charset="0"/>
            </a:endParaRPr>
          </a:p>
          <a:p>
            <a:pPr>
              <a:spcBef>
                <a:spcPts val="1200"/>
              </a:spcBef>
              <a:defRPr/>
            </a:pPr>
            <a:endParaRPr lang="de-DE">
              <a:solidFill>
                <a:schemeClr val="tx2"/>
              </a:solidFill>
              <a:latin typeface="Calibri   "/>
            </a:endParaRPr>
          </a:p>
          <a:p>
            <a:pPr>
              <a:defRPr/>
            </a:pPr>
            <a:endParaRPr lang="de-DE">
              <a:solidFill>
                <a:schemeClr val="tx2"/>
              </a:solidFill>
            </a:endParaRPr>
          </a:p>
          <a:p>
            <a:pPr>
              <a:defRPr/>
            </a:pPr>
            <a:endParaRPr lang="de-DE">
              <a:solidFill>
                <a:schemeClr val="tx2"/>
              </a:solidFill>
            </a:endParaRPr>
          </a:p>
        </p:txBody>
      </p:sp>
      <p:sp>
        <p:nvSpPr>
          <p:cNvPr id="38916" name="Foliennummernplatzhalter 3">
            <a:extLst>
              <a:ext uri="{FF2B5EF4-FFF2-40B4-BE49-F238E27FC236}">
                <a16:creationId xmlns:a16="http://schemas.microsoft.com/office/drawing/2014/main" id="{5C5339E0-C40E-4691-8A18-38BD4611145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8C2C6CA-312A-4F1F-9933-7AD36DC3F7B6}" type="slidenum">
              <a:rPr lang="de-DE" altLang="de-DE" smtClean="0">
                <a:latin typeface="Calibri" panose="020F0502020204030204" pitchFamily="34" charset="0"/>
              </a:rPr>
              <a:pPr/>
              <a:t>16</a:t>
            </a:fld>
            <a:endParaRPr lang="de-DE" altLang="de-DE">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Folienbildplatzhalter 1">
            <a:extLst>
              <a:ext uri="{FF2B5EF4-FFF2-40B4-BE49-F238E27FC236}">
                <a16:creationId xmlns:a16="http://schemas.microsoft.com/office/drawing/2014/main" id="{9154B11C-0910-4612-A1C4-36F31FDD01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izenplatzhalter 2">
            <a:extLst>
              <a:ext uri="{FF2B5EF4-FFF2-40B4-BE49-F238E27FC236}">
                <a16:creationId xmlns:a16="http://schemas.microsoft.com/office/drawing/2014/main" id="{EB6C9595-9572-445D-A8C9-770DE325B5E3}"/>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b="1">
                <a:latin typeface="Verdana" panose="020B0604030504040204" pitchFamily="34" charset="0"/>
                <a:ea typeface="Verdana" panose="020B0604030504040204" pitchFamily="34" charset="0"/>
                <a:cs typeface="Verdana" panose="020B0604030504040204" pitchFamily="34" charset="0"/>
              </a:rPr>
              <a:t>Short debriefing input </a:t>
            </a:r>
            <a:r>
              <a:rPr lang="de-DE" altLang="de-DE">
                <a:latin typeface="Verdana" panose="020B0604030504040204" pitchFamily="34" charset="0"/>
                <a:ea typeface="Verdana" panose="020B0604030504040204" pitchFamily="34" charset="0"/>
                <a:cs typeface="Verdana" panose="020B0604030504040204" pitchFamily="34" charset="0"/>
              </a:rPr>
              <a:t>(15‘), </a:t>
            </a:r>
            <a:r>
              <a:rPr lang="de-DE" altLang="de-DE" err="1">
                <a:latin typeface="Verdana" panose="020B0604030504040204" pitchFamily="34" charset="0"/>
                <a:ea typeface="Verdana" panose="020B0604030504040204" pitchFamily="34" charset="0"/>
                <a:cs typeface="Verdana" panose="020B0604030504040204" pitchFamily="34" charset="0"/>
              </a:rPr>
              <a:t>inluding</a:t>
            </a:r>
            <a:r>
              <a:rPr lang="de-DE" altLang="de-DE">
                <a:latin typeface="Verdana" panose="020B0604030504040204" pitchFamily="34" charset="0"/>
                <a:ea typeface="Verdana" panose="020B0604030504040204" pitchFamily="34" charset="0"/>
                <a:cs typeface="Verdana" panose="020B0604030504040204" pitchFamily="34" charset="0"/>
              </a:rPr>
              <a:t>:</a:t>
            </a:r>
          </a:p>
          <a:p>
            <a:pPr>
              <a:defRPr/>
            </a:pPr>
            <a:endParaRPr lang="de-DE" altLang="de-DE">
              <a:latin typeface="Verdana" panose="020B0604030504040204" pitchFamily="34" charset="0"/>
              <a:ea typeface="Verdana" panose="020B0604030504040204" pitchFamily="34" charset="0"/>
              <a:cs typeface="Verdana" panose="020B0604030504040204" pitchFamily="34" charset="0"/>
            </a:endParaRPr>
          </a:p>
          <a:p>
            <a:pPr marL="571500" indent="-571500">
              <a:buFont typeface="Arial" panose="020B0604020202020204" pitchFamily="34" charset="0"/>
              <a:buChar char="•"/>
              <a:defRPr/>
            </a:pPr>
            <a:r>
              <a:rPr lang="de-DE" altLang="de-DE">
                <a:latin typeface="Verdana" panose="020B0604030504040204" pitchFamily="34" charset="0"/>
                <a:ea typeface="Verdana" panose="020B0604030504040204" pitchFamily="34" charset="0"/>
                <a:cs typeface="Verdana" panose="020B0604030504040204" pitchFamily="34" charset="0"/>
              </a:rPr>
              <a:t>Linking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game </a:t>
            </a:r>
            <a:r>
              <a:rPr lang="de-DE" altLang="de-DE" err="1">
                <a:latin typeface="Verdana" panose="020B0604030504040204" pitchFamily="34" charset="0"/>
                <a:ea typeface="Verdana" panose="020B0604030504040204" pitchFamily="34" charset="0"/>
                <a:cs typeface="Verdana" panose="020B0604030504040204" pitchFamily="34" charset="0"/>
              </a:rPr>
              <a:t>to</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European Union</a:t>
            </a:r>
          </a:p>
          <a:p>
            <a:pPr marL="571500" indent="-571500">
              <a:buFont typeface="Arial" panose="020B0604020202020204" pitchFamily="34" charset="0"/>
              <a:buChar char="•"/>
              <a:defRPr/>
            </a:pPr>
            <a:r>
              <a:rPr lang="de-DE" altLang="de-DE" err="1">
                <a:latin typeface="Verdana" panose="020B0604030504040204" pitchFamily="34" charset="0"/>
                <a:ea typeface="Verdana" panose="020B0604030504040204" pitchFamily="34" charset="0"/>
                <a:cs typeface="Verdana" panose="020B0604030504040204" pitchFamily="34" charset="0"/>
              </a:rPr>
              <a:t>Discussing</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role</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of</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values</a:t>
            </a:r>
            <a:r>
              <a:rPr lang="de-DE" altLang="de-DE">
                <a:latin typeface="Verdana" panose="020B0604030504040204" pitchFamily="34" charset="0"/>
                <a:ea typeface="Verdana" panose="020B0604030504040204" pitchFamily="34" charset="0"/>
                <a:cs typeface="Verdana" panose="020B0604030504040204" pitchFamily="34" charset="0"/>
              </a:rPr>
              <a:t> in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European Union</a:t>
            </a:r>
          </a:p>
          <a:p>
            <a:pPr marL="571500" indent="-571500">
              <a:buFont typeface="Arial" panose="020B0604020202020204" pitchFamily="34" charset="0"/>
              <a:buChar char="•"/>
              <a:defRPr/>
            </a:pPr>
            <a:r>
              <a:rPr lang="de-DE" altLang="de-DE" err="1">
                <a:latin typeface="Verdana" panose="020B0604030504040204" pitchFamily="34" charset="0"/>
                <a:ea typeface="Verdana" panose="020B0604030504040204" pitchFamily="34" charset="0"/>
                <a:cs typeface="Verdana" panose="020B0604030504040204" pitchFamily="34" charset="0"/>
              </a:rPr>
              <a:t>Giving</a:t>
            </a:r>
            <a:r>
              <a:rPr lang="de-DE" altLang="de-DE">
                <a:latin typeface="Verdana" panose="020B0604030504040204" pitchFamily="34" charset="0"/>
                <a:ea typeface="Verdana" panose="020B0604030504040204" pitchFamily="34" charset="0"/>
                <a:cs typeface="Verdana" panose="020B0604030504040204" pitchFamily="34" charset="0"/>
              </a:rPr>
              <a:t> a </a:t>
            </a:r>
            <a:r>
              <a:rPr lang="de-DE" altLang="de-DE" err="1">
                <a:latin typeface="Verdana" panose="020B0604030504040204" pitchFamily="34" charset="0"/>
                <a:ea typeface="Verdana" panose="020B0604030504040204" pitchFamily="34" charset="0"/>
                <a:cs typeface="Verdana" panose="020B0604030504040204" pitchFamily="34" charset="0"/>
              </a:rPr>
              <a:t>very</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brief</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overview</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of</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institutional </a:t>
            </a:r>
            <a:r>
              <a:rPr lang="de-DE" altLang="de-DE" err="1">
                <a:latin typeface="Verdana" panose="020B0604030504040204" pitchFamily="34" charset="0"/>
                <a:ea typeface="Verdana" panose="020B0604030504040204" pitchFamily="34" charset="0"/>
                <a:cs typeface="Verdana" panose="020B0604030504040204" pitchFamily="34" charset="0"/>
              </a:rPr>
              <a:t>structure</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of</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EU and </a:t>
            </a:r>
            <a:r>
              <a:rPr lang="de-DE" altLang="de-DE" err="1">
                <a:latin typeface="Verdana" panose="020B0604030504040204" pitchFamily="34" charset="0"/>
                <a:ea typeface="Verdana" panose="020B0604030504040204" pitchFamily="34" charset="0"/>
                <a:cs typeface="Verdana" panose="020B0604030504040204" pitchFamily="34" charset="0"/>
              </a:rPr>
              <a:t>jurisdiction</a:t>
            </a:r>
            <a:r>
              <a:rPr lang="de-DE" altLang="de-DE">
                <a:latin typeface="Verdana" panose="020B0604030504040204" pitchFamily="34" charset="0"/>
                <a:ea typeface="Verdana" panose="020B0604030504040204" pitchFamily="34" charset="0"/>
                <a:cs typeface="Verdana" panose="020B0604030504040204" pitchFamily="34" charset="0"/>
              </a:rPr>
              <a:t> in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EU – </a:t>
            </a:r>
            <a:r>
              <a:rPr lang="de-DE" altLang="de-DE" err="1">
                <a:latin typeface="Verdana" panose="020B0604030504040204" pitchFamily="34" charset="0"/>
                <a:ea typeface="Verdana" panose="020B0604030504040204" pitchFamily="34" charset="0"/>
                <a:cs typeface="Verdana" panose="020B0604030504040204" pitchFamily="34" charset="0"/>
              </a:rPr>
              <a:t>what</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role</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does</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European Court </a:t>
            </a:r>
            <a:r>
              <a:rPr lang="de-DE" altLang="de-DE" err="1">
                <a:latin typeface="Verdana" panose="020B0604030504040204" pitchFamily="34" charset="0"/>
                <a:ea typeface="Verdana" panose="020B0604030504040204" pitchFamily="34" charset="0"/>
                <a:cs typeface="Verdana" panose="020B0604030504040204" pitchFamily="34" charset="0"/>
              </a:rPr>
              <a:t>of</a:t>
            </a:r>
            <a:r>
              <a:rPr lang="de-DE" altLang="de-DE">
                <a:latin typeface="Verdana" panose="020B0604030504040204" pitchFamily="34" charset="0"/>
                <a:ea typeface="Verdana" panose="020B0604030504040204" pitchFamily="34" charset="0"/>
                <a:cs typeface="Verdana" panose="020B0604030504040204" pitchFamily="34" charset="0"/>
              </a:rPr>
              <a:t> Justice </a:t>
            </a:r>
            <a:br>
              <a:rPr lang="de-DE" altLang="de-DE">
                <a:latin typeface="Verdana" panose="020B0604030504040204" pitchFamily="34" charset="0"/>
                <a:ea typeface="Verdana" panose="020B0604030504040204" pitchFamily="34" charset="0"/>
                <a:cs typeface="Verdana" panose="020B0604030504040204" pitchFamily="34" charset="0"/>
              </a:rPr>
            </a:br>
            <a:r>
              <a:rPr lang="de-DE" altLang="de-DE" err="1">
                <a:latin typeface="Verdana" panose="020B0604030504040204" pitchFamily="34" charset="0"/>
                <a:ea typeface="Verdana" panose="020B0604030504040204" pitchFamily="34" charset="0"/>
                <a:cs typeface="Verdana" panose="020B0604030504040204" pitchFamily="34" charset="0"/>
              </a:rPr>
              <a:t>play</a:t>
            </a:r>
            <a:r>
              <a:rPr lang="de-DE" altLang="de-DE">
                <a:latin typeface="Verdana" panose="020B0604030504040204" pitchFamily="34" charset="0"/>
                <a:ea typeface="Verdana" panose="020B0604030504040204" pitchFamily="34" charset="0"/>
                <a:cs typeface="Verdana" panose="020B0604030504040204" pitchFamily="34" charset="0"/>
              </a:rPr>
              <a:t> in </a:t>
            </a:r>
            <a:r>
              <a:rPr lang="de-DE" altLang="de-DE" err="1">
                <a:latin typeface="Verdana" panose="020B0604030504040204" pitchFamily="34" charset="0"/>
                <a:ea typeface="Verdana" panose="020B0604030504040204" pitchFamily="34" charset="0"/>
                <a:cs typeface="Verdana" panose="020B0604030504040204" pitchFamily="34" charset="0"/>
              </a:rPr>
              <a:t>guaranteeing</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values</a:t>
            </a:r>
            <a:r>
              <a:rPr lang="de-DE" altLang="de-DE">
                <a:latin typeface="Verdana" panose="020B0604030504040204" pitchFamily="34" charset="0"/>
                <a:ea typeface="Verdana" panose="020B0604030504040204" pitchFamily="34" charset="0"/>
                <a:cs typeface="Verdana" panose="020B0604030504040204" pitchFamily="34" charset="0"/>
              </a:rPr>
              <a:t>?</a:t>
            </a:r>
          </a:p>
          <a:p>
            <a:pPr marL="571500" indent="-571500">
              <a:buFont typeface="Arial" panose="020B0604020202020204" pitchFamily="34" charset="0"/>
              <a:buChar char="•"/>
              <a:defRPr/>
            </a:pPr>
            <a:r>
              <a:rPr lang="de-DE" altLang="de-DE" err="1">
                <a:latin typeface="Verdana" panose="020B0604030504040204" pitchFamily="34" charset="0"/>
                <a:ea typeface="Verdana" panose="020B0604030504040204" pitchFamily="34" charset="0"/>
                <a:cs typeface="Verdana" panose="020B0604030504040204" pitchFamily="34" charset="0"/>
              </a:rPr>
              <a:t>Discussing</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connection</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between</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individual,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national and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EU </a:t>
            </a:r>
            <a:r>
              <a:rPr lang="de-DE" altLang="de-DE" err="1">
                <a:latin typeface="Verdana" panose="020B0604030504040204" pitchFamily="34" charset="0"/>
                <a:ea typeface="Verdana" panose="020B0604030504040204" pitchFamily="34" charset="0"/>
                <a:cs typeface="Verdana" panose="020B0604030504040204" pitchFamily="34" charset="0"/>
              </a:rPr>
              <a:t>level</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with</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reference</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to</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actors</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of</a:t>
            </a:r>
            <a:r>
              <a:rPr lang="de-DE" altLang="de-DE">
                <a:latin typeface="Verdana" panose="020B0604030504040204" pitchFamily="34" charset="0"/>
                <a:ea typeface="Verdana" panose="020B0604030504040204" pitchFamily="34" charset="0"/>
                <a:cs typeface="Verdana" panose="020B0604030504040204" pitchFamily="34" charset="0"/>
              </a:rPr>
              <a:t> </a:t>
            </a:r>
            <a:r>
              <a:rPr lang="de-DE" altLang="de-DE" err="1">
                <a:latin typeface="Verdana" panose="020B0604030504040204" pitchFamily="34" charset="0"/>
                <a:ea typeface="Verdana" panose="020B0604030504040204" pitchFamily="34" charset="0"/>
                <a:cs typeface="Verdana" panose="020B0604030504040204" pitchFamily="34" charset="0"/>
              </a:rPr>
              <a:t>the</a:t>
            </a:r>
            <a:r>
              <a:rPr lang="de-DE" altLang="de-DE">
                <a:latin typeface="Verdana" panose="020B0604030504040204" pitchFamily="34" charset="0"/>
                <a:ea typeface="Verdana" panose="020B0604030504040204" pitchFamily="34" charset="0"/>
                <a:cs typeface="Verdana" panose="020B0604030504040204" pitchFamily="34" charset="0"/>
              </a:rPr>
              <a:t> game)</a:t>
            </a:r>
          </a:p>
          <a:p>
            <a:pPr>
              <a:defRPr/>
            </a:pPr>
            <a:endParaRPr lang="de-DE" altLang="de-DE">
              <a:latin typeface="Verdana" panose="020B0604030504040204" pitchFamily="34" charset="0"/>
              <a:ea typeface="Verdana" panose="020B0604030504040204" pitchFamily="34" charset="0"/>
              <a:cs typeface="Verdana" panose="020B0604030504040204" pitchFamily="34" charset="0"/>
            </a:endParaRPr>
          </a:p>
          <a:p>
            <a:pPr>
              <a:defRPr/>
            </a:pPr>
            <a:r>
              <a:rPr lang="de-DE" altLang="de-DE" b="1" i="1" err="1">
                <a:latin typeface="Verdana" panose="020B0604030504040204" pitchFamily="34" charset="0"/>
                <a:ea typeface="Verdana" panose="020B0604030504040204" pitchFamily="34" charset="0"/>
                <a:cs typeface="Verdana" panose="020B0604030504040204" pitchFamily="34" charset="0"/>
              </a:rPr>
              <a:t>Important</a:t>
            </a:r>
            <a:r>
              <a:rPr lang="de-DE" altLang="de-DE" b="1" i="1">
                <a:latin typeface="Verdana" panose="020B0604030504040204" pitchFamily="34" charset="0"/>
                <a:ea typeface="Verdana" panose="020B0604030504040204" pitchFamily="34" charset="0"/>
                <a:cs typeface="Verdana" panose="020B0604030504040204" pitchFamily="34" charset="0"/>
              </a:rPr>
              <a:t> </a:t>
            </a:r>
            <a:r>
              <a:rPr lang="de-DE" altLang="de-DE" b="1" i="1" err="1">
                <a:latin typeface="Verdana" panose="020B0604030504040204" pitchFamily="34" charset="0"/>
                <a:ea typeface="Verdana" panose="020B0604030504040204" pitchFamily="34" charset="0"/>
                <a:cs typeface="Verdana" panose="020B0604030504040204" pitchFamily="34" charset="0"/>
              </a:rPr>
              <a:t>to</a:t>
            </a:r>
            <a:r>
              <a:rPr lang="de-DE" altLang="de-DE" b="1" i="1">
                <a:latin typeface="Verdana" panose="020B0604030504040204" pitchFamily="34" charset="0"/>
                <a:ea typeface="Verdana" panose="020B0604030504040204" pitchFamily="34" charset="0"/>
                <a:cs typeface="Verdana" panose="020B0604030504040204" pitchFamily="34" charset="0"/>
              </a:rPr>
              <a:t> </a:t>
            </a:r>
            <a:r>
              <a:rPr lang="de-DE" altLang="de-DE" b="1" i="1" err="1">
                <a:latin typeface="Verdana" panose="020B0604030504040204" pitchFamily="34" charset="0"/>
                <a:ea typeface="Verdana" panose="020B0604030504040204" pitchFamily="34" charset="0"/>
                <a:cs typeface="Verdana" panose="020B0604030504040204" pitchFamily="34" charset="0"/>
              </a:rPr>
              <a:t>mention</a:t>
            </a:r>
            <a:r>
              <a:rPr lang="de-DE" altLang="de-DE" b="1" i="1">
                <a:latin typeface="Verdana" panose="020B0604030504040204" pitchFamily="34" charset="0"/>
                <a:ea typeface="Verdana" panose="020B0604030504040204" pitchFamily="34" charset="0"/>
                <a:cs typeface="Verdana" panose="020B0604030504040204" pitchFamily="34" charset="0"/>
              </a:rPr>
              <a:t>: </a:t>
            </a:r>
            <a:r>
              <a:rPr lang="de-DE" altLang="de-DE" b="0" i="1">
                <a:latin typeface="Verdana" panose="020B0604030504040204" pitchFamily="34" charset="0"/>
                <a:ea typeface="Verdana" panose="020B0604030504040204" pitchFamily="34" charset="0"/>
                <a:cs typeface="Verdana" panose="020B0604030504040204" pitchFamily="34" charset="0"/>
              </a:rPr>
              <a:t>D</a:t>
            </a:r>
            <a:r>
              <a:rPr lang="de-DE" altLang="de-DE" i="1">
                <a:latin typeface="Verdana" panose="020B0604030504040204" pitchFamily="34" charset="0"/>
                <a:ea typeface="Verdana" panose="020B0604030504040204" pitchFamily="34" charset="0"/>
                <a:cs typeface="Verdana" panose="020B0604030504040204" pitchFamily="34" charset="0"/>
              </a:rPr>
              <a:t>ue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fictitious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character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of</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game </a:t>
            </a:r>
            <a:r>
              <a:rPr lang="de-DE" altLang="de-DE" i="1" err="1">
                <a:latin typeface="Verdana" panose="020B0604030504040204" pitchFamily="34" charset="0"/>
                <a:ea typeface="Verdana" panose="020B0604030504040204" pitchFamily="34" charset="0"/>
                <a:cs typeface="Verdana" panose="020B0604030504040204" pitchFamily="34" charset="0"/>
              </a:rPr>
              <a:t>it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does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certainly</a:t>
            </a:r>
            <a:r>
              <a:rPr lang="de-DE" altLang="de-DE" i="1">
                <a:latin typeface="Verdana" panose="020B0604030504040204" pitchFamily="34" charset="0"/>
                <a:ea typeface="Verdana" panose="020B0604030504040204" pitchFamily="34" charset="0"/>
                <a:cs typeface="Verdana" panose="020B0604030504040204" pitchFamily="34" charset="0"/>
              </a:rPr>
              <a:t> not </a:t>
            </a:r>
            <a:r>
              <a:rPr lang="de-DE" altLang="de-DE" i="1" err="1">
                <a:latin typeface="Verdana" panose="020B0604030504040204" pitchFamily="34" charset="0"/>
                <a:ea typeface="Verdana" panose="020B0604030504040204" pitchFamily="34" charset="0"/>
                <a:cs typeface="Verdana" panose="020B0604030504040204" pitchFamily="34" charset="0"/>
              </a:rPr>
              <a:t>reflect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reality</a:t>
            </a:r>
            <a:r>
              <a:rPr lang="de-DE" altLang="de-DE" i="1">
                <a:latin typeface="Verdana" panose="020B0604030504040204" pitchFamily="34" charset="0"/>
                <a:ea typeface="Verdana" panose="020B0604030504040204" pitchFamily="34" charset="0"/>
                <a:cs typeface="Verdana" panose="020B0604030504040204" pitchFamily="34" charset="0"/>
              </a:rPr>
              <a:t> in </a:t>
            </a:r>
            <a:r>
              <a:rPr lang="de-DE" altLang="de-DE" i="1" err="1">
                <a:latin typeface="Verdana" panose="020B0604030504040204" pitchFamily="34" charset="0"/>
                <a:ea typeface="Verdana" panose="020B0604030504040204" pitchFamily="34" charset="0"/>
                <a:cs typeface="Verdana" panose="020B0604030504040204" pitchFamily="34" charset="0"/>
              </a:rPr>
              <a:t>every</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respect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especially</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regarding</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concrete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procedures</a:t>
            </a:r>
            <a:r>
              <a:rPr lang="de-DE" altLang="de-DE" i="1">
                <a:latin typeface="Verdana" panose="020B0604030504040204" pitchFamily="34" charset="0"/>
                <a:ea typeface="Verdana" panose="020B0604030504040204" pitchFamily="34" charset="0"/>
                <a:cs typeface="Verdana" panose="020B0604030504040204" pitchFamily="34" charset="0"/>
              </a:rPr>
              <a:t> in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European Court </a:t>
            </a:r>
            <a:r>
              <a:rPr lang="de-DE" altLang="de-DE" i="1" err="1">
                <a:latin typeface="Verdana" panose="020B0604030504040204" pitchFamily="34" charset="0"/>
                <a:ea typeface="Verdana" panose="020B0604030504040204" pitchFamily="34" charset="0"/>
                <a:cs typeface="Verdana" panose="020B0604030504040204" pitchFamily="34" charset="0"/>
              </a:rPr>
              <a:t>of</a:t>
            </a:r>
            <a:r>
              <a:rPr lang="de-DE" altLang="de-DE" i="1">
                <a:latin typeface="Verdana" panose="020B0604030504040204" pitchFamily="34" charset="0"/>
                <a:ea typeface="Verdana" panose="020B0604030504040204" pitchFamily="34" charset="0"/>
                <a:cs typeface="Verdana" panose="020B0604030504040204" pitchFamily="34" charset="0"/>
              </a:rPr>
              <a:t> Justice </a:t>
            </a:r>
            <a:r>
              <a:rPr lang="de-DE" altLang="de-DE" i="1" err="1">
                <a:latin typeface="Verdana" panose="020B0604030504040204" pitchFamily="34" charset="0"/>
                <a:ea typeface="Verdana" panose="020B0604030504040204" pitchFamily="34" charset="0"/>
                <a:cs typeface="Verdana" panose="020B0604030504040204" pitchFamily="34" charset="0"/>
              </a:rPr>
              <a:t>as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well</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process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of</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bringing</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charge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against</a:t>
            </a:r>
            <a:r>
              <a:rPr lang="de-DE" altLang="de-DE" i="1">
                <a:latin typeface="Verdana" panose="020B0604030504040204" pitchFamily="34" charset="0"/>
                <a:ea typeface="Verdana" panose="020B0604030504040204" pitchFamily="34" charset="0"/>
                <a:cs typeface="Verdana" panose="020B0604030504040204" pitchFamily="34" charset="0"/>
              </a:rPr>
              <a:t> a Member State </a:t>
            </a:r>
            <a:r>
              <a:rPr lang="de-DE" altLang="de-DE" i="1" err="1">
                <a:latin typeface="Verdana" panose="020B0604030504040204" pitchFamily="34" charset="0"/>
                <a:ea typeface="Verdana" panose="020B0604030504040204" pitchFamily="34" charset="0"/>
                <a:cs typeface="Verdana" panose="020B0604030504040204" pitchFamily="34" charset="0"/>
              </a:rPr>
              <a:t>of</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European Union. Rather,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game </a:t>
            </a:r>
            <a:r>
              <a:rPr lang="de-DE" altLang="de-DE" i="1" err="1">
                <a:latin typeface="Verdana" panose="020B0604030504040204" pitchFamily="34" charset="0"/>
                <a:ea typeface="Verdana" panose="020B0604030504040204" pitchFamily="34" charset="0"/>
                <a:cs typeface="Verdana" panose="020B0604030504040204" pitchFamily="34" charset="0"/>
              </a:rPr>
              <a:t>is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intended</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give</a:t>
            </a:r>
            <a:r>
              <a:rPr lang="de-DE" altLang="de-DE" i="1">
                <a:latin typeface="Verdana" panose="020B0604030504040204" pitchFamily="34" charset="0"/>
                <a:ea typeface="Verdana" panose="020B0604030504040204" pitchFamily="34" charset="0"/>
                <a:cs typeface="Verdana" panose="020B0604030504040204" pitchFamily="34" charset="0"/>
              </a:rPr>
              <a:t> a </a:t>
            </a:r>
            <a:r>
              <a:rPr lang="de-DE" altLang="de-DE" i="1" err="1">
                <a:latin typeface="Verdana" panose="020B0604030504040204" pitchFamily="34" charset="0"/>
                <a:ea typeface="Verdana" panose="020B0604030504040204" pitchFamily="34" charset="0"/>
                <a:cs typeface="Verdana" panose="020B0604030504040204" pitchFamily="34" charset="0"/>
              </a:rPr>
              <a:t>feeling</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for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conflicting</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interpretations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of</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values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within</a:t>
            </a:r>
            <a:r>
              <a:rPr lang="de-DE" altLang="de-DE" i="1">
                <a:latin typeface="Verdana" panose="020B0604030504040204" pitchFamily="34" charset="0"/>
                <a:ea typeface="Verdana" panose="020B0604030504040204" pitchFamily="34" charset="0"/>
                <a:cs typeface="Verdana" panose="020B0604030504040204" pitchFamily="34" charset="0"/>
              </a:rPr>
              <a:t> an </a:t>
            </a:r>
            <a:r>
              <a:rPr lang="de-DE" altLang="de-DE" i="1" err="1">
                <a:latin typeface="Verdana" panose="020B0604030504040204" pitchFamily="34" charset="0"/>
                <a:ea typeface="Verdana" panose="020B0604030504040204" pitchFamily="34" charset="0"/>
                <a:cs typeface="Verdana" panose="020B0604030504040204" pitchFamily="34" charset="0"/>
              </a:rPr>
              <a:t>association</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of</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states</a:t>
            </a:r>
            <a:r>
              <a:rPr lang="de-DE" altLang="de-DE" i="1">
                <a:latin typeface="Verdana" panose="020B0604030504040204" pitchFamily="34" charset="0"/>
                <a:ea typeface="Verdana" panose="020B0604030504040204" pitchFamily="34" charset="0"/>
                <a:cs typeface="Verdana" panose="020B0604030504040204" pitchFamily="34" charset="0"/>
              </a:rPr>
              <a:t>, in </a:t>
            </a:r>
            <a:r>
              <a:rPr lang="de-DE" altLang="de-DE" i="1" err="1">
                <a:latin typeface="Verdana" panose="020B0604030504040204" pitchFamily="34" charset="0"/>
                <a:ea typeface="Verdana" panose="020B0604030504040204" pitchFamily="34" charset="0"/>
                <a:cs typeface="Verdana" panose="020B0604030504040204" pitchFamily="34" charset="0"/>
              </a:rPr>
              <a:t>particular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as</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it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is</a:t>
            </a:r>
            <a:r>
              <a:rPr lang="de-DE" altLang="de-DE" i="1">
                <a:latin typeface="Verdana" panose="020B0604030504040204" pitchFamily="34" charset="0"/>
                <a:ea typeface="Verdana" panose="020B0604030504040204" pitchFamily="34" charset="0"/>
                <a:cs typeface="Verdana" panose="020B0604030504040204" pitchFamily="34" charset="0"/>
              </a:rPr>
              <a:t> in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European Union.</a:t>
            </a:r>
          </a:p>
          <a:p>
            <a:pPr>
              <a:spcBef>
                <a:spcPts val="1200"/>
              </a:spcBef>
              <a:defRPr/>
            </a:pPr>
            <a:endParaRPr lang="de-DE">
              <a:solidFill>
                <a:schemeClr val="tx2"/>
              </a:solidFill>
              <a:latin typeface="Verdana" panose="020B0604030504040204" pitchFamily="34" charset="0"/>
              <a:ea typeface="Verdana" panose="020B0604030504040204" pitchFamily="34" charset="0"/>
              <a:cs typeface="Verdana" panose="020B0604030504040204" pitchFamily="34" charset="0"/>
            </a:endParaRPr>
          </a:p>
          <a:p>
            <a:pPr>
              <a:defRPr/>
            </a:pPr>
            <a:endParaRPr lang="de-DE">
              <a:solidFill>
                <a:schemeClr val="tx2"/>
              </a:solidFill>
              <a:latin typeface="Verdana" panose="020B0604030504040204" pitchFamily="34" charset="0"/>
              <a:ea typeface="Verdana" panose="020B0604030504040204" pitchFamily="34" charset="0"/>
              <a:cs typeface="Verdana" panose="020B0604030504040204" pitchFamily="34" charset="0"/>
            </a:endParaRPr>
          </a:p>
          <a:p>
            <a:pPr>
              <a:defRPr/>
            </a:pPr>
            <a:endParaRPr lang="de-DE">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40964" name="Foliennummernplatzhalter 3">
            <a:extLst>
              <a:ext uri="{FF2B5EF4-FFF2-40B4-BE49-F238E27FC236}">
                <a16:creationId xmlns:a16="http://schemas.microsoft.com/office/drawing/2014/main" id="{F1A3A75F-963B-46C0-BDC7-F541B568FB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7047FFC-6080-42E8-80E7-1B9917A1C08A}" type="slidenum">
              <a:rPr lang="de-DE" altLang="de-DE" smtClean="0">
                <a:latin typeface="Calibri" panose="020F0502020204030204" pitchFamily="34" charset="0"/>
              </a:rPr>
              <a:pPr/>
              <a:t>17</a:t>
            </a:fld>
            <a:endParaRPr lang="de-DE" altLang="de-DE">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olienbildplatzhalter 1">
            <a:extLst>
              <a:ext uri="{FF2B5EF4-FFF2-40B4-BE49-F238E27FC236}">
                <a16:creationId xmlns:a16="http://schemas.microsoft.com/office/drawing/2014/main" id="{543ADC64-967E-4B4D-AEC9-3ECD3E5E696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izenplatzhalter 2">
            <a:extLst>
              <a:ext uri="{FF2B5EF4-FFF2-40B4-BE49-F238E27FC236}">
                <a16:creationId xmlns:a16="http://schemas.microsoft.com/office/drawing/2014/main" id="{10926FCF-A2E4-4106-A567-6CCC322FA78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a:latin typeface="Verdana" panose="020B0604030504040204" pitchFamily="34" charset="0"/>
                <a:ea typeface="Verdana" panose="020B0604030504040204" pitchFamily="34" charset="0"/>
                <a:cs typeface="Verdana" panose="020B0604030504040204" pitchFamily="34" charset="0"/>
              </a:rPr>
              <a:t>Picture: CC BY-NC-ND 2.0</a:t>
            </a:r>
          </a:p>
          <a:p>
            <a:r>
              <a:rPr lang="de-DE" altLang="de-DE" u="sng">
                <a:latin typeface="Verdana" panose="020B0604030504040204" pitchFamily="34" charset="0"/>
                <a:ea typeface="Verdana" panose="020B0604030504040204" pitchFamily="34" charset="0"/>
                <a:cs typeface="Verdana" panose="020B0604030504040204" pitchFamily="34" charset="0"/>
                <a:hlinkClick r:id="rId3"/>
              </a:rPr>
              <a:t>https://www.flickr.com/photos/benymarc/9707515499/</a:t>
            </a:r>
            <a:endParaRPr lang="de-DE" altLang="de-DE">
              <a:latin typeface="Verdana" panose="020B0604030504040204" pitchFamily="34" charset="0"/>
              <a:ea typeface="Verdana" panose="020B0604030504040204" pitchFamily="34" charset="0"/>
              <a:cs typeface="Verdana" panose="020B0604030504040204" pitchFamily="34" charset="0"/>
            </a:endParaRPr>
          </a:p>
          <a:p>
            <a:r>
              <a:rPr lang="en-US" altLang="de-DE">
                <a:latin typeface="Verdana" panose="020B0604030504040204" pitchFamily="34" charset="0"/>
                <a:ea typeface="Verdana" panose="020B0604030504040204" pitchFamily="34" charset="0"/>
                <a:cs typeface="Verdana" panose="020B0604030504040204" pitchFamily="34" charset="0"/>
              </a:rPr>
              <a:t>provided by: Marc Ben Fatma</a:t>
            </a:r>
            <a:endParaRPr lang="de-DE" altLang="de-DE">
              <a:latin typeface="Verdana" panose="020B0604030504040204" pitchFamily="34" charset="0"/>
              <a:ea typeface="Verdana" panose="020B0604030504040204" pitchFamily="34" charset="0"/>
              <a:cs typeface="Verdana" panose="020B0604030504040204" pitchFamily="34" charset="0"/>
            </a:endParaRPr>
          </a:p>
          <a:p>
            <a:pPr>
              <a:spcBef>
                <a:spcPts val="1200"/>
              </a:spcBef>
            </a:pPr>
            <a:endParaRPr lang="de-DE" altLang="de-DE">
              <a:solidFill>
                <a:schemeClr val="tx2"/>
              </a:solidFill>
              <a:latin typeface="Calibri   "/>
              <a:ea typeface="ＭＳ Ｐゴシック" panose="020B0600070205080204" pitchFamily="34" charset="-128"/>
            </a:endParaRPr>
          </a:p>
          <a:p>
            <a:endParaRPr lang="de-DE" altLang="de-DE">
              <a:solidFill>
                <a:schemeClr val="tx2"/>
              </a:solidFill>
              <a:ea typeface="ＭＳ Ｐゴシック" panose="020B0600070205080204" pitchFamily="34" charset="-128"/>
            </a:endParaRPr>
          </a:p>
          <a:p>
            <a:endParaRPr lang="de-DE" altLang="de-DE">
              <a:solidFill>
                <a:schemeClr val="tx2"/>
              </a:solidFill>
              <a:ea typeface="ＭＳ Ｐゴシック" panose="020B0600070205080204" pitchFamily="34" charset="-128"/>
            </a:endParaRPr>
          </a:p>
        </p:txBody>
      </p:sp>
      <p:sp>
        <p:nvSpPr>
          <p:cNvPr id="43012" name="Foliennummernplatzhalter 3">
            <a:extLst>
              <a:ext uri="{FF2B5EF4-FFF2-40B4-BE49-F238E27FC236}">
                <a16:creationId xmlns:a16="http://schemas.microsoft.com/office/drawing/2014/main" id="{654A329C-5802-4BEF-A5CF-F1F7283ACA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92964E9-6518-447E-A2DE-A8184C510AC9}" type="slidenum">
              <a:rPr lang="de-DE" altLang="de-DE" smtClean="0">
                <a:latin typeface="Calibri" panose="020F0502020204030204" pitchFamily="34" charset="0"/>
              </a:rPr>
              <a:pPr/>
              <a:t>18</a:t>
            </a:fld>
            <a:endParaRPr lang="de-DE" altLang="de-DE">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lienbildplatzhalter 1">
            <a:extLst>
              <a:ext uri="{FF2B5EF4-FFF2-40B4-BE49-F238E27FC236}">
                <a16:creationId xmlns:a16="http://schemas.microsoft.com/office/drawing/2014/main" id="{435D3E5C-355D-4042-BCDE-7F659182E51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izenplatzhalter 2">
            <a:extLst>
              <a:ext uri="{FF2B5EF4-FFF2-40B4-BE49-F238E27FC236}">
                <a16:creationId xmlns:a16="http://schemas.microsoft.com/office/drawing/2014/main" id="{2BF4A25F-94E3-41CD-80DF-36F1383A7B8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de-DE">
                <a:latin typeface="Verdana" panose="020B0604030504040204" pitchFamily="34" charset="0"/>
                <a:ea typeface="Verdana" panose="020B0604030504040204" pitchFamily="34" charset="0"/>
                <a:cs typeface="Verdana" panose="020B0604030504040204" pitchFamily="34" charset="0"/>
              </a:rPr>
              <a:t>CC BY 2.0</a:t>
            </a:r>
            <a:endParaRPr lang="de-DE" altLang="de-DE">
              <a:latin typeface="Verdana" panose="020B0604030504040204" pitchFamily="34" charset="0"/>
              <a:ea typeface="Verdana" panose="020B0604030504040204" pitchFamily="34" charset="0"/>
              <a:cs typeface="Verdana" panose="020B0604030504040204" pitchFamily="34" charset="0"/>
            </a:endParaRPr>
          </a:p>
          <a:p>
            <a:r>
              <a:rPr lang="en-US" altLang="de-DE" u="sng">
                <a:latin typeface="Verdana" panose="020B0604030504040204" pitchFamily="34" charset="0"/>
                <a:ea typeface="Verdana" panose="020B0604030504040204" pitchFamily="34" charset="0"/>
                <a:cs typeface="Verdana" panose="020B0604030504040204" pitchFamily="34" charset="0"/>
                <a:hlinkClick r:id="rId3"/>
              </a:rPr>
              <a:t>https://www.flickr.com/photos/128884785@N06/16216011058/</a:t>
            </a:r>
            <a:endParaRPr lang="de-DE" altLang="de-DE">
              <a:latin typeface="Verdana" panose="020B0604030504040204" pitchFamily="34" charset="0"/>
              <a:ea typeface="Verdana" panose="020B0604030504040204" pitchFamily="34" charset="0"/>
              <a:cs typeface="Verdana" panose="020B0604030504040204" pitchFamily="34" charset="0"/>
            </a:endParaRPr>
          </a:p>
          <a:p>
            <a:r>
              <a:rPr lang="en-US" altLang="de-DE">
                <a:latin typeface="Verdana" panose="020B0604030504040204" pitchFamily="34" charset="0"/>
                <a:ea typeface="Verdana" panose="020B0604030504040204" pitchFamily="34" charset="0"/>
                <a:cs typeface="Verdana" panose="020B0604030504040204" pitchFamily="34" charset="0"/>
              </a:rPr>
              <a:t>provided by: Katarina </a:t>
            </a:r>
            <a:r>
              <a:rPr lang="en-US" altLang="de-DE" err="1">
                <a:latin typeface="Verdana" panose="020B0604030504040204" pitchFamily="34" charset="0"/>
                <a:ea typeface="Verdana" panose="020B0604030504040204" pitchFamily="34" charset="0"/>
                <a:cs typeface="Verdana" panose="020B0604030504040204" pitchFamily="34" charset="0"/>
              </a:rPr>
              <a:t>Dzurekova</a:t>
            </a:r>
            <a:endParaRPr lang="de-DE" altLang="de-DE">
              <a:latin typeface="Verdana" panose="020B0604030504040204" pitchFamily="34" charset="0"/>
              <a:ea typeface="Verdana" panose="020B0604030504040204" pitchFamily="34" charset="0"/>
              <a:cs typeface="Verdana" panose="020B0604030504040204" pitchFamily="34" charset="0"/>
            </a:endParaRPr>
          </a:p>
          <a:p>
            <a:pPr>
              <a:spcBef>
                <a:spcPts val="1200"/>
              </a:spcBef>
            </a:pPr>
            <a:endParaRPr lang="de-DE" altLang="de-DE">
              <a:solidFill>
                <a:schemeClr val="tx2"/>
              </a:solidFill>
              <a:latin typeface="Calibri   "/>
              <a:ea typeface="ＭＳ Ｐゴシック" panose="020B0600070205080204" pitchFamily="34" charset="-128"/>
            </a:endParaRPr>
          </a:p>
          <a:p>
            <a:endParaRPr lang="de-DE" altLang="de-DE">
              <a:solidFill>
                <a:schemeClr val="tx2"/>
              </a:solidFill>
              <a:ea typeface="ＭＳ Ｐゴシック" panose="020B0600070205080204" pitchFamily="34" charset="-128"/>
            </a:endParaRPr>
          </a:p>
          <a:p>
            <a:endParaRPr lang="de-DE" altLang="de-DE">
              <a:solidFill>
                <a:schemeClr val="tx2"/>
              </a:solidFill>
              <a:ea typeface="ＭＳ Ｐゴシック" panose="020B0600070205080204" pitchFamily="34" charset="-128"/>
            </a:endParaRPr>
          </a:p>
        </p:txBody>
      </p:sp>
      <p:sp>
        <p:nvSpPr>
          <p:cNvPr id="45060" name="Foliennummernplatzhalter 3">
            <a:extLst>
              <a:ext uri="{FF2B5EF4-FFF2-40B4-BE49-F238E27FC236}">
                <a16:creationId xmlns:a16="http://schemas.microsoft.com/office/drawing/2014/main" id="{4BC1E8B7-DAFE-4DAA-B618-39047876FDE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53C2376-9409-4C78-A3E2-A0946BB4D5F3}" type="slidenum">
              <a:rPr lang="de-DE" altLang="de-DE" smtClean="0">
                <a:latin typeface="Calibri" panose="020F0502020204030204" pitchFamily="34" charset="0"/>
              </a:rPr>
              <a:pPr/>
              <a:t>19</a:t>
            </a:fld>
            <a:endParaRPr lang="de-DE" altLang="de-DE">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D7E894DC-D20A-4420-B9FB-02D9CBEED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izenplatzhalter 2">
            <a:extLst>
              <a:ext uri="{FF2B5EF4-FFF2-40B4-BE49-F238E27FC236}">
                <a16:creationId xmlns:a16="http://schemas.microsoft.com/office/drawing/2014/main" id="{EB6C9595-9572-445D-A8C9-770DE325B5E3}"/>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de-DE" i="1" dirty="0">
                <a:latin typeface="Verdana" panose="020B0604030504040204" pitchFamily="34" charset="0"/>
                <a:ea typeface="Verdana" panose="020B0604030504040204" pitchFamily="34" charset="0"/>
                <a:cs typeface="Verdana" panose="020B0604030504040204" pitchFamily="34" charset="0"/>
              </a:rPr>
              <a:t>Clarification of the question “What is a simulation game?”</a:t>
            </a:r>
          </a:p>
          <a:p>
            <a:pPr>
              <a:defRPr/>
            </a:pPr>
            <a:endParaRPr lang="en-US" altLang="de-DE" i="1" dirty="0">
              <a:latin typeface="Verdana" panose="020B0604030504040204" pitchFamily="34" charset="0"/>
              <a:ea typeface="Verdana" panose="020B0604030504040204" pitchFamily="34" charset="0"/>
              <a:cs typeface="Verdana" panose="020B0604030504040204" pitchFamily="34" charset="0"/>
            </a:endParaRPr>
          </a:p>
          <a:p>
            <a:pPr>
              <a:defRPr/>
            </a:pPr>
            <a:r>
              <a:rPr lang="en-US" altLang="de-DE" b="1" dirty="0">
                <a:latin typeface="Verdana" panose="020B0604030504040204" pitchFamily="34" charset="0"/>
                <a:ea typeface="Verdana" panose="020B0604030504040204" pitchFamily="34" charset="0"/>
                <a:cs typeface="Verdana" panose="020B0604030504040204" pitchFamily="34" charset="0"/>
              </a:rPr>
              <a:t>Central aspects of a simulation game:</a:t>
            </a:r>
          </a:p>
          <a:p>
            <a:pPr>
              <a:defRPr/>
            </a:pPr>
            <a:endParaRPr lang="en-US" altLang="de-DE" b="1"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Participants “play a role” and take the character’s positions, which are not necessarily in line with their personal opinion – </a:t>
            </a:r>
            <a:br>
              <a:rPr lang="en-US" altLang="de-DE" dirty="0">
                <a:latin typeface="Verdana" panose="020B0604030504040204" pitchFamily="34" charset="0"/>
                <a:ea typeface="Verdana" panose="020B0604030504040204" pitchFamily="34" charset="0"/>
                <a:cs typeface="Verdana" panose="020B0604030504040204" pitchFamily="34" charset="0"/>
              </a:rPr>
            </a:br>
            <a:r>
              <a:rPr lang="en-US" altLang="de-DE" i="1" dirty="0">
                <a:latin typeface="Verdana" panose="020B0604030504040204" pitchFamily="34" charset="0"/>
                <a:ea typeface="Verdana" panose="020B0604030504040204" pitchFamily="34" charset="0"/>
                <a:cs typeface="Verdana" panose="020B0604030504040204" pitchFamily="34" charset="0"/>
              </a:rPr>
              <a:t>‘Please play your role as realistically as possible, try to see things from the character’s perspective.’</a:t>
            </a: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The game scenario, which will be introduced on the following slides, is the same for everyone.</a:t>
            </a: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But: the different roles as well as the respective positions/opinions and interests of the actors differ.</a:t>
            </a: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Certain rules apply to the game, e.g. game phases set by the facilitator or adhering to the use of “formal language” </a:t>
            </a:r>
            <a:br>
              <a:rPr lang="en-US" altLang="de-DE" dirty="0">
                <a:latin typeface="Verdana" panose="020B0604030504040204" pitchFamily="34" charset="0"/>
                <a:ea typeface="Verdana" panose="020B0604030504040204" pitchFamily="34" charset="0"/>
                <a:cs typeface="Verdana" panose="020B0604030504040204" pitchFamily="34" charset="0"/>
              </a:rPr>
            </a:br>
            <a:r>
              <a:rPr lang="en-US" altLang="de-DE" dirty="0">
                <a:latin typeface="Verdana" panose="020B0604030504040204" pitchFamily="34" charset="0"/>
                <a:ea typeface="Verdana" panose="020B0604030504040204" pitchFamily="34" charset="0"/>
                <a:cs typeface="Verdana" panose="020B0604030504040204" pitchFamily="34" charset="0"/>
              </a:rPr>
              <a:t>(“Dear Mr. Commissioner” instead of “</a:t>
            </a:r>
            <a:r>
              <a:rPr lang="en-US" altLang="de-DE" dirty="0" err="1">
                <a:latin typeface="Verdana" panose="020B0604030504040204" pitchFamily="34" charset="0"/>
                <a:ea typeface="Verdana" panose="020B0604030504040204" pitchFamily="34" charset="0"/>
                <a:cs typeface="Verdana" panose="020B0604030504040204" pitchFamily="34" charset="0"/>
              </a:rPr>
              <a:t>Ey</a:t>
            </a:r>
            <a:r>
              <a:rPr lang="en-US" altLang="de-DE" dirty="0">
                <a:latin typeface="Verdana" panose="020B0604030504040204" pitchFamily="34" charset="0"/>
                <a:ea typeface="Verdana" panose="020B0604030504040204" pitchFamily="34" charset="0"/>
                <a:cs typeface="Verdana" panose="020B0604030504040204" pitchFamily="34" charset="0"/>
              </a:rPr>
              <a:t> David!”).</a:t>
            </a:r>
          </a:p>
        </p:txBody>
      </p:sp>
      <p:sp>
        <p:nvSpPr>
          <p:cNvPr id="10244" name="Foliennummernplatzhalter 3">
            <a:extLst>
              <a:ext uri="{FF2B5EF4-FFF2-40B4-BE49-F238E27FC236}">
                <a16:creationId xmlns:a16="http://schemas.microsoft.com/office/drawing/2014/main" id="{BE523855-478C-4450-B955-216E4E28C2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06E7FFC-D3AC-4EC1-962E-6227011360FB}" type="slidenum">
              <a:rPr lang="de-DE" altLang="de-DE" smtClean="0">
                <a:latin typeface="Calibri" panose="020F0502020204030204" pitchFamily="34" charset="0"/>
              </a:rPr>
              <a:pPr/>
              <a:t>2</a:t>
            </a:fld>
            <a:endParaRPr lang="de-DE" altLang="de-DE">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lienbildplatzhalter 1">
            <a:extLst>
              <a:ext uri="{FF2B5EF4-FFF2-40B4-BE49-F238E27FC236}">
                <a16:creationId xmlns:a16="http://schemas.microsoft.com/office/drawing/2014/main" id="{1FCA29FD-577E-4CCD-BE07-443BDA7C9E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izenplatzhalter 2">
            <a:extLst>
              <a:ext uri="{FF2B5EF4-FFF2-40B4-BE49-F238E27FC236}">
                <a16:creationId xmlns:a16="http://schemas.microsoft.com/office/drawing/2014/main" id="{BAD6BECE-0788-4E85-80CD-17460A5D884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z="2400" i="1">
              <a:ea typeface="ＭＳ Ｐゴシック" panose="020B0600070205080204" pitchFamily="34" charset="-128"/>
            </a:endParaRPr>
          </a:p>
        </p:txBody>
      </p:sp>
      <p:sp>
        <p:nvSpPr>
          <p:cNvPr id="47108" name="Foliennummernplatzhalter 3">
            <a:extLst>
              <a:ext uri="{FF2B5EF4-FFF2-40B4-BE49-F238E27FC236}">
                <a16:creationId xmlns:a16="http://schemas.microsoft.com/office/drawing/2014/main" id="{3B4E8B5A-A8CC-4A03-9955-B5158E4C99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C5B9212-0F93-4832-B7F2-F0DDA82EBC3B}" type="slidenum">
              <a:rPr lang="de-DE" altLang="de-DE" smtClean="0">
                <a:latin typeface="Calibri" panose="020F0502020204030204" pitchFamily="34" charset="0"/>
              </a:rPr>
              <a:pPr/>
              <a:t>20</a:t>
            </a:fld>
            <a:endParaRPr lang="de-DE" altLang="de-DE">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de-DE" sz="1500" i="1" dirty="0">
                <a:latin typeface="Verdana" panose="020B0604030504040204" pitchFamily="34" charset="0"/>
                <a:ea typeface="Verdana" panose="020B0604030504040204" pitchFamily="34" charset="0"/>
                <a:cs typeface="Verdana" panose="020B0604030504040204" pitchFamily="34" charset="0"/>
              </a:rPr>
              <a:t>Introduction of the overall topic and the game scenario.</a:t>
            </a:r>
          </a:p>
          <a:p>
            <a:pPr>
              <a:defRPr/>
            </a:pPr>
            <a:endParaRPr lang="en-US" altLang="de-DE" sz="1500" i="1" dirty="0">
              <a:latin typeface="Verdana" panose="020B0604030504040204" pitchFamily="34" charset="0"/>
              <a:ea typeface="Verdana" panose="020B0604030504040204" pitchFamily="34" charset="0"/>
              <a:cs typeface="Verdana" panose="020B0604030504040204" pitchFamily="34" charset="0"/>
            </a:endParaRPr>
          </a:p>
          <a:p>
            <a:pPr>
              <a:defRPr/>
            </a:pPr>
            <a:r>
              <a:rPr lang="en-US" altLang="de-DE" sz="1500" b="1" dirty="0">
                <a:latin typeface="Verdana" panose="020B0604030504040204" pitchFamily="34" charset="0"/>
                <a:ea typeface="Verdana" panose="020B0604030504040204" pitchFamily="34" charset="0"/>
                <a:cs typeface="Verdana" panose="020B0604030504040204" pitchFamily="34" charset="0"/>
              </a:rPr>
              <a:t>Game scenario:</a:t>
            </a:r>
          </a:p>
          <a:p>
            <a:pPr>
              <a:defRPr/>
            </a:pPr>
            <a:endParaRPr lang="en-US" altLang="de-DE" sz="1500" b="1"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US" altLang="de-DE" sz="1500" dirty="0">
                <a:latin typeface="Verdana" panose="020B0604030504040204" pitchFamily="34" charset="0"/>
                <a:ea typeface="Verdana" panose="020B0604030504040204" pitchFamily="34" charset="0"/>
                <a:cs typeface="Verdana" panose="020B0604030504040204" pitchFamily="34" charset="0"/>
              </a:rPr>
              <a:t>60 years ago, various states of the Inotican continent formed the Inotican Union (IU). By now, the Inotican Union has 26 Member States.</a:t>
            </a:r>
          </a:p>
          <a:p>
            <a:pPr marL="342900" indent="-342900">
              <a:buFont typeface="Arial" panose="020B0604020202020204" pitchFamily="34" charset="0"/>
              <a:buChar char="•"/>
              <a:defRPr/>
            </a:pPr>
            <a:r>
              <a:rPr lang="en-US" altLang="de-DE" sz="1500" dirty="0">
                <a:latin typeface="Verdana" panose="020B0604030504040204" pitchFamily="34" charset="0"/>
                <a:ea typeface="Verdana" panose="020B0604030504040204" pitchFamily="34" charset="0"/>
                <a:cs typeface="Verdana" panose="020B0604030504040204" pitchFamily="34" charset="0"/>
              </a:rPr>
              <a:t>The main objective always was to have a common market and to strengthen the economy. But over the years, common values became more and </a:t>
            </a:r>
            <a:br>
              <a:rPr lang="en-US" altLang="de-DE" sz="1500" dirty="0">
                <a:latin typeface="Verdana" panose="020B0604030504040204" pitchFamily="34" charset="0"/>
                <a:ea typeface="Verdana" panose="020B0604030504040204" pitchFamily="34" charset="0"/>
                <a:cs typeface="Verdana" panose="020B0604030504040204" pitchFamily="34" charset="0"/>
              </a:rPr>
            </a:br>
            <a:r>
              <a:rPr lang="en-US" altLang="de-DE" sz="1500" dirty="0">
                <a:latin typeface="Verdana" panose="020B0604030504040204" pitchFamily="34" charset="0"/>
                <a:ea typeface="Verdana" panose="020B0604030504040204" pitchFamily="34" charset="0"/>
                <a:cs typeface="Verdana" panose="020B0604030504040204" pitchFamily="34" charset="0"/>
              </a:rPr>
              <a:t>more important.</a:t>
            </a:r>
          </a:p>
          <a:p>
            <a:pPr marL="342900" indent="-342900">
              <a:buFont typeface="Arial" panose="020B0604020202020204" pitchFamily="34" charset="0"/>
              <a:buChar char="•"/>
              <a:defRPr/>
            </a:pPr>
            <a:r>
              <a:rPr lang="en-US" altLang="de-DE" sz="1500" dirty="0">
                <a:latin typeface="Verdana" panose="020B0604030504040204" pitchFamily="34" charset="0"/>
                <a:ea typeface="Verdana" panose="020B0604030504040204" pitchFamily="34" charset="0"/>
                <a:cs typeface="Verdana" panose="020B0604030504040204" pitchFamily="34" charset="0"/>
              </a:rPr>
              <a:t>Some years ago, the Member States agreed on a constitution, including common fundamental values such as freedom, democracy, the rule of law, </a:t>
            </a:r>
            <a:br>
              <a:rPr lang="en-US" altLang="de-DE" sz="1500" dirty="0">
                <a:latin typeface="Verdana" panose="020B0604030504040204" pitchFamily="34" charset="0"/>
                <a:ea typeface="Verdana" panose="020B0604030504040204" pitchFamily="34" charset="0"/>
                <a:cs typeface="Verdana" panose="020B0604030504040204" pitchFamily="34" charset="0"/>
              </a:rPr>
            </a:br>
            <a:r>
              <a:rPr lang="en-US" altLang="de-DE" sz="1500" dirty="0">
                <a:latin typeface="Verdana" panose="020B0604030504040204" pitchFamily="34" charset="0"/>
                <a:ea typeface="Verdana" panose="020B0604030504040204" pitchFamily="34" charset="0"/>
                <a:cs typeface="Verdana" panose="020B0604030504040204" pitchFamily="34" charset="0"/>
              </a:rPr>
              <a:t>non-discrimination and solidarity.</a:t>
            </a:r>
          </a:p>
          <a:p>
            <a:pPr marL="342900" indent="-342900">
              <a:buFont typeface="Arial" panose="020B0604020202020204" pitchFamily="34" charset="0"/>
              <a:buChar char="•"/>
              <a:defRPr/>
            </a:pPr>
            <a:r>
              <a:rPr lang="en-US" altLang="de-DE" sz="1500" dirty="0">
                <a:latin typeface="Verdana" panose="020B0604030504040204" pitchFamily="34" charset="0"/>
                <a:ea typeface="Verdana" panose="020B0604030504040204" pitchFamily="34" charset="0"/>
                <a:cs typeface="Verdana" panose="020B0604030504040204" pitchFamily="34" charset="0"/>
              </a:rPr>
              <a:t>The Inotican Union’s Court of Justice controls the Member States’ activities. It decides on consequences if a country does not respect the common values.</a:t>
            </a:r>
          </a:p>
          <a:p>
            <a:pPr>
              <a:defRPr/>
            </a:pPr>
            <a:endParaRPr lang="en-US" altLang="de-DE" sz="2400" i="1" dirty="0">
              <a:ea typeface="ＭＳ Ｐゴシック" panose="020B0600070205080204" pitchFamily="34" charset="-128"/>
            </a:endParaRP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95DF244-0064-4E4B-AE7E-63906EB21D09}" type="slidenum">
              <a:rPr lang="de-DE" altLang="de-DE" smtClean="0">
                <a:latin typeface="Calibri" panose="020F0502020204030204" pitchFamily="34" charset="0"/>
              </a:rPr>
              <a:pPr/>
              <a:t>3</a:t>
            </a:fld>
            <a:endParaRPr lang="de-DE" altLang="de-DE"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lienbildplatzhalter 1">
            <a:extLst>
              <a:ext uri="{FF2B5EF4-FFF2-40B4-BE49-F238E27FC236}">
                <a16:creationId xmlns:a16="http://schemas.microsoft.com/office/drawing/2014/main" id="{D67FF435-4AC8-4B81-BA4A-4D556F133D8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xfrm>
            <a:off x="700713" y="4415530"/>
            <a:ext cx="5608975" cy="457022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de-DE" b="1" dirty="0">
                <a:latin typeface="Verdana" panose="020B0604030504040204" pitchFamily="34" charset="0"/>
                <a:ea typeface="Verdana" panose="020B0604030504040204" pitchFamily="34" charset="0"/>
                <a:cs typeface="Verdana" panose="020B0604030504040204" pitchFamily="34" charset="0"/>
              </a:rPr>
              <a:t>Crisis of Values? The current case of Suavia:</a:t>
            </a:r>
          </a:p>
          <a:p>
            <a:pPr>
              <a:defRPr/>
            </a:pPr>
            <a:endParaRPr lang="en-US" altLang="de-DE" b="1"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In recent years, more and more disputes about the interpretation of the common values have come up. The </a:t>
            </a:r>
            <a:r>
              <a:rPr lang="en-US" altLang="de-DE" i="1" dirty="0">
                <a:latin typeface="Verdana" panose="020B0604030504040204" pitchFamily="34" charset="0"/>
                <a:ea typeface="Verdana" panose="020B0604030504040204" pitchFamily="34" charset="0"/>
                <a:cs typeface="Verdana" panose="020B0604030504040204" pitchFamily="34" charset="0"/>
              </a:rPr>
              <a:t>Commission</a:t>
            </a:r>
            <a:r>
              <a:rPr lang="en-US" altLang="de-DE" dirty="0">
                <a:latin typeface="Verdana" panose="020B0604030504040204" pitchFamily="34" charset="0"/>
                <a:ea typeface="Verdana" panose="020B0604030504040204" pitchFamily="34" charset="0"/>
                <a:cs typeface="Verdana" panose="020B0604030504040204" pitchFamily="34" charset="0"/>
              </a:rPr>
              <a:t> has frequently criticized  Member States’ actions.</a:t>
            </a: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Most conflicts have been </a:t>
            </a:r>
            <a:r>
              <a:rPr lang="en-US" altLang="de-DE" i="1" dirty="0">
                <a:latin typeface="Verdana" panose="020B0604030504040204" pitchFamily="34" charset="0"/>
                <a:ea typeface="Verdana" panose="020B0604030504040204" pitchFamily="34" charset="0"/>
                <a:cs typeface="Verdana" panose="020B0604030504040204" pitchFamily="34" charset="0"/>
              </a:rPr>
              <a:t>resolved</a:t>
            </a:r>
            <a:r>
              <a:rPr lang="en-US" altLang="de-DE" dirty="0">
                <a:latin typeface="Verdana" panose="020B0604030504040204" pitchFamily="34" charset="0"/>
                <a:ea typeface="Verdana" panose="020B0604030504040204" pitchFamily="34" charset="0"/>
                <a:cs typeface="Verdana" panose="020B0604030504040204" pitchFamily="34" charset="0"/>
              </a:rPr>
              <a:t> out of court, but currently the situation is escalating.</a:t>
            </a: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The Member State Suavia is accused of having violated the Union’s values as it has completely banned the online magazine “The Radical Ecologist” </a:t>
            </a:r>
            <a:br>
              <a:rPr lang="en-US" altLang="de-DE" dirty="0">
                <a:latin typeface="Verdana" panose="020B0604030504040204" pitchFamily="34" charset="0"/>
                <a:ea typeface="Verdana" panose="020B0604030504040204" pitchFamily="34" charset="0"/>
                <a:cs typeface="Verdana" panose="020B0604030504040204" pitchFamily="34" charset="0"/>
              </a:rPr>
            </a:br>
            <a:r>
              <a:rPr lang="en-US" altLang="de-DE" dirty="0">
                <a:latin typeface="Verdana" panose="020B0604030504040204" pitchFamily="34" charset="0"/>
                <a:ea typeface="Verdana" panose="020B0604030504040204" pitchFamily="34" charset="0"/>
                <a:cs typeface="Verdana" panose="020B0604030504040204" pitchFamily="34" charset="0"/>
              </a:rPr>
              <a:t>due to its criticism of the government’s plans to build new nuclear power plants.</a:t>
            </a: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Many citizens and NGO’s complained to the IU Commission about this. After the Suavian government did not respond to warning letters from the Commission, the Commission brought an official action before the Court of Justice.</a:t>
            </a:r>
          </a:p>
          <a:p>
            <a:pPr marL="342900" indent="-342900">
              <a:buFont typeface="Arial" panose="020B0604020202020204" pitchFamily="34" charset="0"/>
              <a:buChar char="•"/>
              <a:defRPr/>
            </a:pPr>
            <a:r>
              <a:rPr lang="en-US" altLang="de-DE" dirty="0">
                <a:latin typeface="Verdana" panose="020B0604030504040204" pitchFamily="34" charset="0"/>
                <a:ea typeface="Verdana" panose="020B0604030504040204" pitchFamily="34" charset="0"/>
                <a:cs typeface="Verdana" panose="020B0604030504040204" pitchFamily="34" charset="0"/>
              </a:rPr>
              <a:t>Today, various parties involved in the proceedings (NGO’s, citizens, the IU Commission as well as several Member States interested in discussing </a:t>
            </a:r>
            <a:br>
              <a:rPr lang="en-US" altLang="de-DE" dirty="0">
                <a:latin typeface="Verdana" panose="020B0604030504040204" pitchFamily="34" charset="0"/>
                <a:ea typeface="Verdana" panose="020B0604030504040204" pitchFamily="34" charset="0"/>
                <a:cs typeface="Verdana" panose="020B0604030504040204" pitchFamily="34" charset="0"/>
              </a:rPr>
            </a:br>
            <a:r>
              <a:rPr lang="en-US" altLang="de-DE" dirty="0">
                <a:latin typeface="Verdana" panose="020B0604030504040204" pitchFamily="34" charset="0"/>
                <a:ea typeface="Verdana" panose="020B0604030504040204" pitchFamily="34" charset="0"/>
                <a:cs typeface="Verdana" panose="020B0604030504040204" pitchFamily="34" charset="0"/>
              </a:rPr>
              <a:t>the case) are coming together before the Court of Justice to discuss the case.</a:t>
            </a:r>
          </a:p>
          <a:p>
            <a:pPr marL="342900" indent="-342900">
              <a:buFont typeface="Arial" panose="020B0604020202020204" pitchFamily="34" charset="0"/>
              <a:buChar char="•"/>
              <a:defRPr/>
            </a:pPr>
            <a:r>
              <a:rPr lang="en-US" altLang="de-DE" b="1" dirty="0">
                <a:latin typeface="Verdana" panose="020B0604030504040204" pitchFamily="34" charset="0"/>
                <a:ea typeface="Verdana" panose="020B0604030504040204" pitchFamily="34" charset="0"/>
                <a:cs typeface="Verdana" panose="020B0604030504040204" pitchFamily="34" charset="0"/>
              </a:rPr>
              <a:t>Central question: </a:t>
            </a:r>
            <a:r>
              <a:rPr lang="en-US" altLang="de-DE" b="0" dirty="0">
                <a:latin typeface="Verdana" panose="020B0604030504040204" pitchFamily="34" charset="0"/>
                <a:ea typeface="Verdana" panose="020B0604030504040204" pitchFamily="34" charset="0"/>
                <a:cs typeface="Verdana" panose="020B0604030504040204" pitchFamily="34" charset="0"/>
              </a:rPr>
              <a:t>Is</a:t>
            </a:r>
            <a:r>
              <a:rPr lang="en-US" altLang="de-DE" dirty="0">
                <a:latin typeface="Verdana" panose="020B0604030504040204" pitchFamily="34" charset="0"/>
                <a:ea typeface="Verdana" panose="020B0604030504040204" pitchFamily="34" charset="0"/>
                <a:cs typeface="Verdana" panose="020B0604030504040204" pitchFamily="34" charset="0"/>
              </a:rPr>
              <a:t> the Suavian government violating Union law?</a:t>
            </a:r>
            <a:br>
              <a:rPr lang="en-US" altLang="de-DE" dirty="0">
                <a:latin typeface="Verdana" panose="020B0604030504040204" pitchFamily="34" charset="0"/>
                <a:ea typeface="Verdana" panose="020B0604030504040204" pitchFamily="34" charset="0"/>
                <a:cs typeface="Verdana" panose="020B0604030504040204" pitchFamily="34" charset="0"/>
              </a:rPr>
            </a:br>
            <a:endParaRPr lang="en-US" altLang="de-DE" i="1" dirty="0">
              <a:latin typeface="Verdana" panose="020B0604030504040204" pitchFamily="34" charset="0"/>
              <a:ea typeface="Verdana" panose="020B0604030504040204" pitchFamily="34" charset="0"/>
              <a:cs typeface="Verdana" panose="020B0604030504040204" pitchFamily="34" charset="0"/>
            </a:endParaRPr>
          </a:p>
          <a:p>
            <a:pPr>
              <a:defRPr/>
            </a:pPr>
            <a:r>
              <a:rPr lang="en-US" altLang="de-DE" i="1" dirty="0">
                <a:latin typeface="Verdana" panose="020B0604030504040204" pitchFamily="34" charset="0"/>
                <a:ea typeface="Verdana" panose="020B0604030504040204" pitchFamily="34" charset="0"/>
                <a:cs typeface="Verdana" panose="020B0604030504040204" pitchFamily="34" charset="0"/>
              </a:rPr>
              <a:t>After the presentation of the scenario, the </a:t>
            </a:r>
            <a:r>
              <a:rPr lang="en-US" altLang="de-DE" b="1" i="1" dirty="0">
                <a:latin typeface="Verdana" panose="020B0604030504040204" pitchFamily="34" charset="0"/>
                <a:ea typeface="Verdana" panose="020B0604030504040204" pitchFamily="34" charset="0"/>
                <a:cs typeface="Verdana" panose="020B0604030504040204" pitchFamily="34" charset="0"/>
              </a:rPr>
              <a:t>actor roles will be drawn by lot </a:t>
            </a:r>
            <a:r>
              <a:rPr lang="en-US" altLang="de-DE" i="1" dirty="0">
                <a:latin typeface="Verdana" panose="020B0604030504040204" pitchFamily="34" charset="0"/>
                <a:ea typeface="Verdana" panose="020B0604030504040204" pitchFamily="34" charset="0"/>
                <a:cs typeface="Verdana" panose="020B0604030504040204" pitchFamily="34" charset="0"/>
              </a:rPr>
              <a:t>from a bag that contains as many name tags as there are participants. </a:t>
            </a:r>
            <a:br>
              <a:rPr lang="en-US" altLang="de-DE" i="1" dirty="0">
                <a:latin typeface="Verdana" panose="020B0604030504040204" pitchFamily="34" charset="0"/>
                <a:ea typeface="Verdana" panose="020B0604030504040204" pitchFamily="34" charset="0"/>
                <a:cs typeface="Verdana" panose="020B0604030504040204" pitchFamily="34" charset="0"/>
              </a:rPr>
            </a:br>
            <a:r>
              <a:rPr lang="en-US" altLang="de-DE" i="1" dirty="0">
                <a:latin typeface="Verdana" panose="020B0604030504040204" pitchFamily="34" charset="0"/>
                <a:ea typeface="Verdana" panose="020B0604030504040204" pitchFamily="34" charset="0"/>
                <a:cs typeface="Verdana" panose="020B0604030504040204" pitchFamily="34" charset="0"/>
              </a:rPr>
              <a:t>The facilitator lets every participant pull out one name tag. </a:t>
            </a:r>
          </a:p>
        </p:txBody>
      </p:sp>
      <p:sp>
        <p:nvSpPr>
          <p:cNvPr id="14340" name="Foliennummernplatzhalter 3">
            <a:extLst>
              <a:ext uri="{FF2B5EF4-FFF2-40B4-BE49-F238E27FC236}">
                <a16:creationId xmlns:a16="http://schemas.microsoft.com/office/drawing/2014/main" id="{F6FB1FBB-402C-465A-8D90-75EBE4F372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E3AB6E4-7E64-46C2-A702-E78417FF24E6}" type="slidenum">
              <a:rPr lang="de-DE" altLang="de-DE" smtClean="0">
                <a:latin typeface="Calibri" panose="020F0502020204030204" pitchFamily="34" charset="0"/>
              </a:rPr>
              <a:pPr/>
              <a:t>4</a:t>
            </a:fld>
            <a:endParaRPr lang="de-DE" altLang="de-DE"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lienbildplatzhalter 1">
            <a:extLst>
              <a:ext uri="{FF2B5EF4-FFF2-40B4-BE49-F238E27FC236}">
                <a16:creationId xmlns:a16="http://schemas.microsoft.com/office/drawing/2014/main" id="{F924224D-0CEF-4E2F-B9C7-6828E537E66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izenplatzhalter 2">
            <a:extLst>
              <a:ext uri="{FF2B5EF4-FFF2-40B4-BE49-F238E27FC236}">
                <a16:creationId xmlns:a16="http://schemas.microsoft.com/office/drawing/2014/main" id="{DA695F5C-75C8-4F85-93FB-E7FC3BBD538E}"/>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de-DE" b="1" dirty="0">
                <a:latin typeface="Verdana" panose="020B0604030504040204" pitchFamily="34" charset="0"/>
                <a:ea typeface="Verdana" panose="020B0604030504040204" pitchFamily="34" charset="0"/>
                <a:cs typeface="Verdana" panose="020B0604030504040204" pitchFamily="34" charset="0"/>
              </a:rPr>
              <a:t>Actors in the game: </a:t>
            </a:r>
          </a:p>
          <a:p>
            <a:pPr>
              <a:defRPr/>
            </a:pPr>
            <a:endParaRPr lang="en-US" altLang="de-DE" b="1" dirty="0">
              <a:latin typeface="Verdana" panose="020B0604030504040204" pitchFamily="34" charset="0"/>
              <a:ea typeface="Verdana" panose="020B0604030504040204" pitchFamily="34" charset="0"/>
              <a:cs typeface="Verdana" panose="020B0604030504040204" pitchFamily="34" charset="0"/>
            </a:endParaRPr>
          </a:p>
          <a:p>
            <a:pPr>
              <a:defRPr/>
            </a:pPr>
            <a:r>
              <a:rPr lang="en-US" altLang="de-DE" dirty="0">
                <a:latin typeface="Verdana" panose="020B0604030504040204" pitchFamily="34" charset="0"/>
                <a:ea typeface="Verdana" panose="020B0604030504040204" pitchFamily="34" charset="0"/>
                <a:cs typeface="Verdana" panose="020B0604030504040204" pitchFamily="34" charset="0"/>
              </a:rPr>
              <a:t>(9, every actor must at least be represented by one participant, the Court of Justice must be represented by at least 2 participants):</a:t>
            </a:r>
          </a:p>
          <a:p>
            <a:pPr>
              <a:defRPr/>
            </a:pPr>
            <a:endParaRPr lang="en-US" altLang="de-DE"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US" altLang="de-DE" u="sng" dirty="0">
                <a:latin typeface="Verdana" panose="020B0604030504040204" pitchFamily="34" charset="0"/>
                <a:ea typeface="Verdana" panose="020B0604030504040204" pitchFamily="34" charset="0"/>
                <a:cs typeface="Verdana" panose="020B0604030504040204" pitchFamily="34" charset="0"/>
              </a:rPr>
              <a:t>Judges at the Inotican Union’s Court of Justice</a:t>
            </a:r>
          </a:p>
          <a:p>
            <a:pPr marL="342900" indent="-342900">
              <a:buFont typeface="Arial" panose="020B0604020202020204" pitchFamily="34" charset="0"/>
              <a:buChar char="•"/>
              <a:defRPr/>
            </a:pPr>
            <a:r>
              <a:rPr lang="en-US" altLang="de-DE" u="sng" dirty="0">
                <a:latin typeface="Verdana" panose="020B0604030504040204" pitchFamily="34" charset="0"/>
                <a:ea typeface="Verdana" panose="020B0604030504040204" pitchFamily="34" charset="0"/>
                <a:cs typeface="Verdana" panose="020B0604030504040204" pitchFamily="34" charset="0"/>
              </a:rPr>
              <a:t>Commission of the Inotican Union</a:t>
            </a:r>
          </a:p>
          <a:p>
            <a:pPr marL="342900" indent="-342900">
              <a:buFont typeface="Arial" panose="020B0604020202020204" pitchFamily="34" charset="0"/>
              <a:buChar char="•"/>
              <a:defRPr/>
            </a:pPr>
            <a:r>
              <a:rPr lang="en-US" altLang="de-DE" u="sng" dirty="0">
                <a:latin typeface="Verdana" panose="020B0604030504040204" pitchFamily="34" charset="0"/>
                <a:ea typeface="Verdana" panose="020B0604030504040204" pitchFamily="34" charset="0"/>
                <a:cs typeface="Verdana" panose="020B0604030504040204" pitchFamily="34" charset="0"/>
              </a:rPr>
              <a:t>Member States:</a:t>
            </a:r>
            <a:r>
              <a:rPr lang="en-US" altLang="de-DE" dirty="0">
                <a:latin typeface="Verdana" panose="020B0604030504040204" pitchFamily="34" charset="0"/>
                <a:ea typeface="Verdana" panose="020B0604030504040204" pitchFamily="34" charset="0"/>
                <a:cs typeface="Verdana" panose="020B0604030504040204" pitchFamily="34" charset="0"/>
              </a:rPr>
              <a:t> 5 (Suavia, </a:t>
            </a:r>
            <a:r>
              <a:rPr lang="en-US" altLang="de-DE" dirty="0" err="1">
                <a:latin typeface="Verdana" panose="020B0604030504040204" pitchFamily="34" charset="0"/>
                <a:ea typeface="Verdana" panose="020B0604030504040204" pitchFamily="34" charset="0"/>
                <a:cs typeface="Verdana" panose="020B0604030504040204" pitchFamily="34" charset="0"/>
              </a:rPr>
              <a:t>Trabador</a:t>
            </a:r>
            <a:r>
              <a:rPr lang="en-US" altLang="de-DE" dirty="0">
                <a:latin typeface="Verdana" panose="020B0604030504040204" pitchFamily="34" charset="0"/>
                <a:ea typeface="Verdana" panose="020B0604030504040204" pitchFamily="34" charset="0"/>
                <a:cs typeface="Verdana" panose="020B0604030504040204" pitchFamily="34" charset="0"/>
              </a:rPr>
              <a:t>, </a:t>
            </a:r>
            <a:r>
              <a:rPr lang="en-US" altLang="de-DE" dirty="0" err="1">
                <a:latin typeface="Verdana" panose="020B0604030504040204" pitchFamily="34" charset="0"/>
                <a:ea typeface="Verdana" panose="020B0604030504040204" pitchFamily="34" charset="0"/>
                <a:cs typeface="Verdana" panose="020B0604030504040204" pitchFamily="34" charset="0"/>
              </a:rPr>
              <a:t>Martonia</a:t>
            </a:r>
            <a:r>
              <a:rPr lang="en-US" altLang="de-DE" dirty="0">
                <a:latin typeface="Verdana" panose="020B0604030504040204" pitchFamily="34" charset="0"/>
                <a:ea typeface="Verdana" panose="020B0604030504040204" pitchFamily="34" charset="0"/>
                <a:cs typeface="Verdana" panose="020B0604030504040204" pitchFamily="34" charset="0"/>
              </a:rPr>
              <a:t>, </a:t>
            </a:r>
            <a:r>
              <a:rPr lang="en-US" altLang="de-DE" dirty="0" err="1">
                <a:latin typeface="Verdana" panose="020B0604030504040204" pitchFamily="34" charset="0"/>
                <a:ea typeface="Verdana" panose="020B0604030504040204" pitchFamily="34" charset="0"/>
                <a:cs typeface="Verdana" panose="020B0604030504040204" pitchFamily="34" charset="0"/>
              </a:rPr>
              <a:t>Kolbadia</a:t>
            </a:r>
            <a:r>
              <a:rPr lang="en-US" altLang="de-DE" dirty="0">
                <a:latin typeface="Verdana" panose="020B0604030504040204" pitchFamily="34" charset="0"/>
                <a:ea typeface="Verdana" panose="020B0604030504040204" pitchFamily="34" charset="0"/>
                <a:cs typeface="Verdana" panose="020B0604030504040204" pitchFamily="34" charset="0"/>
              </a:rPr>
              <a:t>, </a:t>
            </a:r>
            <a:r>
              <a:rPr lang="en-US" altLang="de-DE" dirty="0" err="1">
                <a:latin typeface="Verdana" panose="020B0604030504040204" pitchFamily="34" charset="0"/>
                <a:ea typeface="Verdana" panose="020B0604030504040204" pitchFamily="34" charset="0"/>
                <a:cs typeface="Verdana" panose="020B0604030504040204" pitchFamily="34" charset="0"/>
              </a:rPr>
              <a:t>Fantolium</a:t>
            </a:r>
            <a:r>
              <a:rPr lang="en-US" altLang="de-DE" dirty="0">
                <a:latin typeface="Verdana" panose="020B0604030504040204" pitchFamily="34" charset="0"/>
                <a:ea typeface="Verdana" panose="020B0604030504040204" pitchFamily="34" charset="0"/>
                <a:cs typeface="Verdana" panose="020B0604030504040204" pitchFamily="34" charset="0"/>
              </a:rPr>
              <a:t>)</a:t>
            </a:r>
          </a:p>
          <a:p>
            <a:pPr marL="342900" indent="-342900">
              <a:buFont typeface="Arial" panose="020B0604020202020204" pitchFamily="34" charset="0"/>
              <a:buChar char="•"/>
              <a:defRPr/>
            </a:pPr>
            <a:r>
              <a:rPr lang="en-US" altLang="de-DE" u="sng" dirty="0">
                <a:latin typeface="Verdana" panose="020B0604030504040204" pitchFamily="34" charset="0"/>
                <a:ea typeface="Verdana" panose="020B0604030504040204" pitchFamily="34" charset="0"/>
                <a:cs typeface="Verdana" panose="020B0604030504040204" pitchFamily="34" charset="0"/>
              </a:rPr>
              <a:t>Civil Society Actors</a:t>
            </a:r>
            <a:r>
              <a:rPr lang="en-US" altLang="de-DE" dirty="0">
                <a:latin typeface="Verdana" panose="020B0604030504040204" pitchFamily="34" charset="0"/>
                <a:ea typeface="Verdana" panose="020B0604030504040204" pitchFamily="34" charset="0"/>
                <a:cs typeface="Verdana" panose="020B0604030504040204" pitchFamily="34" charset="0"/>
              </a:rPr>
              <a:t>: 2 (Reporters for Freedom, Readership of “The Radical Ecologist”)</a:t>
            </a:r>
          </a:p>
          <a:p>
            <a:pPr marL="342900" indent="-342900">
              <a:buFont typeface="Arial" panose="020B0604020202020204" pitchFamily="34" charset="0"/>
              <a:buChar char="•"/>
              <a:defRPr/>
            </a:pPr>
            <a:endParaRPr lang="en-US" altLang="de-DE"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US" altLang="de-DE" dirty="0">
                <a:latin typeface="Verdana" panose="020B0604030504040204" pitchFamily="34" charset="0"/>
                <a:ea typeface="Verdana" panose="020B0604030504040204" pitchFamily="34" charset="0"/>
                <a:cs typeface="Verdana" panose="020B0604030504040204" pitchFamily="34" charset="0"/>
              </a:rPr>
              <a:t>Ideally, the game is played with 18 participants (each actor represented by two people). In case of more participants, important actors such as the judges </a:t>
            </a:r>
            <a:br>
              <a:rPr lang="en-US" altLang="de-DE" dirty="0">
                <a:latin typeface="Verdana" panose="020B0604030504040204" pitchFamily="34" charset="0"/>
                <a:ea typeface="Verdana" panose="020B0604030504040204" pitchFamily="34" charset="0"/>
                <a:cs typeface="Verdana" panose="020B0604030504040204" pitchFamily="34" charset="0"/>
              </a:rPr>
            </a:br>
            <a:r>
              <a:rPr lang="en-US" altLang="de-DE" dirty="0">
                <a:latin typeface="Verdana" panose="020B0604030504040204" pitchFamily="34" charset="0"/>
                <a:ea typeface="Verdana" panose="020B0604030504040204" pitchFamily="34" charset="0"/>
                <a:cs typeface="Verdana" panose="020B0604030504040204" pitchFamily="34" charset="0"/>
              </a:rPr>
              <a:t>or the representatives of Suavia could be played in groups of 3. Additional name tags must be added in this case. In the case of fewer than 18 participants, either someone plays alone (for experienced groups) or certain actors may be left out of the game in the following order: </a:t>
            </a:r>
            <a:r>
              <a:rPr lang="en-US" altLang="de-DE" dirty="0" err="1">
                <a:latin typeface="Verdana" panose="020B0604030504040204" pitchFamily="34" charset="0"/>
                <a:ea typeface="Verdana" panose="020B0604030504040204" pitchFamily="34" charset="0"/>
                <a:cs typeface="Verdana" panose="020B0604030504040204" pitchFamily="34" charset="0"/>
              </a:rPr>
              <a:t>Fantolium</a:t>
            </a:r>
            <a:r>
              <a:rPr lang="en-US" altLang="de-DE" dirty="0">
                <a:latin typeface="Verdana" panose="020B0604030504040204" pitchFamily="34" charset="0"/>
                <a:ea typeface="Verdana" panose="020B0604030504040204" pitchFamily="34" charset="0"/>
                <a:cs typeface="Verdana" panose="020B0604030504040204" pitchFamily="34" charset="0"/>
              </a:rPr>
              <a:t>, Readership of </a:t>
            </a:r>
            <a:br>
              <a:rPr lang="en-US" altLang="de-DE" dirty="0">
                <a:latin typeface="Verdana" panose="020B0604030504040204" pitchFamily="34" charset="0"/>
                <a:ea typeface="Verdana" panose="020B0604030504040204" pitchFamily="34" charset="0"/>
                <a:cs typeface="Verdana" panose="020B0604030504040204" pitchFamily="34" charset="0"/>
              </a:rPr>
            </a:br>
            <a:r>
              <a:rPr lang="en-US" altLang="de-DE" dirty="0">
                <a:latin typeface="Verdana" panose="020B0604030504040204" pitchFamily="34" charset="0"/>
                <a:ea typeface="Verdana" panose="020B0604030504040204" pitchFamily="34" charset="0"/>
                <a:cs typeface="Verdana" panose="020B0604030504040204" pitchFamily="34" charset="0"/>
              </a:rPr>
              <a:t>“The Radical Ecologist”. </a:t>
            </a:r>
          </a:p>
          <a:p>
            <a:pPr>
              <a:buFont typeface="Arial" panose="020B0604020202020204" pitchFamily="34" charset="0"/>
              <a:buNone/>
              <a:defRPr/>
            </a:pPr>
            <a:endParaRPr lang="en-US" altLang="de-DE"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US" altLang="de-DE" dirty="0">
                <a:latin typeface="Verdana" panose="020B0604030504040204" pitchFamily="34" charset="0"/>
                <a:ea typeface="Verdana" panose="020B0604030504040204" pitchFamily="34" charset="0"/>
                <a:cs typeface="Verdana" panose="020B0604030504040204" pitchFamily="34" charset="0"/>
              </a:rPr>
              <a:t>In case of very large groups two games can be played parallel, in two separate rooms.</a:t>
            </a:r>
            <a:endParaRPr lang="en-US" altLang="de-DE" u="sng" dirty="0">
              <a:latin typeface="Verdana" panose="020B0604030504040204" pitchFamily="34" charset="0"/>
              <a:ea typeface="Verdana" panose="020B0604030504040204" pitchFamily="34" charset="0"/>
              <a:cs typeface="Verdana" panose="020B0604030504040204" pitchFamily="34" charset="0"/>
            </a:endParaRPr>
          </a:p>
          <a:p>
            <a:pPr>
              <a:defRPr/>
            </a:pPr>
            <a:endParaRPr lang="de-DE" altLang="de-DE" dirty="0">
              <a:ea typeface="ＭＳ Ｐゴシック" panose="020B0600070205080204" pitchFamily="34" charset="-128"/>
            </a:endParaRPr>
          </a:p>
        </p:txBody>
      </p:sp>
      <p:sp>
        <p:nvSpPr>
          <p:cNvPr id="16388" name="Foliennummernplatzhalter 3">
            <a:extLst>
              <a:ext uri="{FF2B5EF4-FFF2-40B4-BE49-F238E27FC236}">
                <a16:creationId xmlns:a16="http://schemas.microsoft.com/office/drawing/2014/main" id="{AD48BEA2-73EE-435D-AE58-CE4543A086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E07F039-0629-4B7E-94FB-55FFA3CC3E38}" type="slidenum">
              <a:rPr lang="de-DE" altLang="de-DE" smtClean="0">
                <a:latin typeface="Calibri" panose="020F0502020204030204" pitchFamily="34" charset="0"/>
              </a:rPr>
              <a:pPr/>
              <a:t>5</a:t>
            </a:fld>
            <a:endParaRPr lang="de-DE" altLang="de-DE">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bildplatzhalter 1">
            <a:extLst>
              <a:ext uri="{FF2B5EF4-FFF2-40B4-BE49-F238E27FC236}">
                <a16:creationId xmlns:a16="http://schemas.microsoft.com/office/drawing/2014/main" id="{5292A7C8-73A4-4159-8D4A-401F9C31CE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izenplatzhalter 2">
            <a:extLst>
              <a:ext uri="{FF2B5EF4-FFF2-40B4-BE49-F238E27FC236}">
                <a16:creationId xmlns:a16="http://schemas.microsoft.com/office/drawing/2014/main" id="{CC3F2A3B-54A2-4B47-BEC9-F326C99198B2}"/>
              </a:ext>
            </a:extLst>
          </p:cNvPr>
          <p:cNvSpPr>
            <a:spLocks noGrp="1"/>
          </p:cNvSpPr>
          <p:nvPr>
            <p:ph type="body" idx="1"/>
          </p:nvPr>
        </p:nvSpPr>
        <p:spPr bwMode="auto">
          <a:xfrm>
            <a:off x="700713" y="4415530"/>
            <a:ext cx="5608975" cy="455849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altLang="de-DE" i="1">
                <a:latin typeface="Verdana" panose="020B0604030504040204" pitchFamily="34" charset="0"/>
                <a:ea typeface="Verdana" panose="020B0604030504040204" pitchFamily="34" charset="0"/>
                <a:cs typeface="Verdana" panose="020B0604030504040204" pitchFamily="34" charset="0"/>
              </a:rPr>
              <a:t>The game material (scenario + role profiles) will be distributed to the participants.</a:t>
            </a:r>
          </a:p>
          <a:p>
            <a:pPr>
              <a:defRPr/>
            </a:pPr>
            <a:endParaRPr lang="en-GB" altLang="de-DE">
              <a:latin typeface="Verdana" panose="020B0604030504040204" pitchFamily="34" charset="0"/>
              <a:ea typeface="Verdana" panose="020B0604030504040204" pitchFamily="34" charset="0"/>
              <a:cs typeface="Verdana" panose="020B0604030504040204" pitchFamily="34" charset="0"/>
            </a:endParaRPr>
          </a:p>
          <a:p>
            <a:pPr>
              <a:defRPr/>
            </a:pPr>
            <a:r>
              <a:rPr lang="en-GB" altLang="de-DE" b="1">
                <a:latin typeface="Verdana" panose="020B0604030504040204" pitchFamily="34" charset="0"/>
                <a:ea typeface="Verdana" panose="020B0604030504040204" pitchFamily="34" charset="0"/>
                <a:cs typeface="Verdana" panose="020B0604030504040204" pitchFamily="34" charset="0"/>
              </a:rPr>
              <a:t>Reading phase:</a:t>
            </a:r>
          </a:p>
          <a:p>
            <a:pPr>
              <a:defRPr/>
            </a:pPr>
            <a:endParaRPr lang="en-GB" altLang="de-DE" b="1">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en-GB" altLang="de-DE">
                <a:latin typeface="Verdana" panose="020B0604030504040204" pitchFamily="34" charset="0"/>
                <a:ea typeface="Verdana" panose="020B0604030504040204" pitchFamily="34" charset="0"/>
                <a:cs typeface="Verdana" panose="020B0604030504040204" pitchFamily="34" charset="0"/>
              </a:rPr>
              <a:t>The participants have about 20 min. to read the scenario and their individual role profiles in order to familiarise themselves with their roles in the game.</a:t>
            </a:r>
          </a:p>
          <a:p>
            <a:pPr marL="342900" indent="-342900">
              <a:buFont typeface="Arial" panose="020B0604020202020204" pitchFamily="34" charset="0"/>
              <a:buChar char="•"/>
              <a:defRPr/>
            </a:pPr>
            <a:r>
              <a:rPr lang="en-GB" altLang="de-DE">
                <a:latin typeface="Verdana" panose="020B0604030504040204" pitchFamily="34" charset="0"/>
                <a:ea typeface="Verdana" panose="020B0604030504040204" pitchFamily="34" charset="0"/>
                <a:cs typeface="Verdana" panose="020B0604030504040204" pitchFamily="34" charset="0"/>
              </a:rPr>
              <a:t>Questions about the scenario and the information given in the role profiles shall be answered at this point.</a:t>
            </a:r>
          </a:p>
          <a:p>
            <a:pPr marL="342900" indent="-342900">
              <a:buFont typeface="Arial" panose="020B0604020202020204" pitchFamily="34" charset="0"/>
              <a:buChar char="•"/>
              <a:defRPr/>
            </a:pPr>
            <a:r>
              <a:rPr lang="en-GB" altLang="de-DE">
                <a:latin typeface="Verdana" panose="020B0604030504040204" pitchFamily="34" charset="0"/>
                <a:ea typeface="Verdana" panose="020B0604030504040204" pitchFamily="34" charset="0"/>
                <a:cs typeface="Verdana" panose="020B0604030504040204" pitchFamily="34" charset="0"/>
              </a:rPr>
              <a:t>During the reading phase, a separate briefing for the judges as chairs of the negotiations should take place (with information especially about their </a:t>
            </a:r>
            <a:br>
              <a:rPr lang="en-GB" altLang="de-DE">
                <a:latin typeface="Verdana" panose="020B0604030504040204" pitchFamily="34" charset="0"/>
                <a:ea typeface="Verdana" panose="020B0604030504040204" pitchFamily="34" charset="0"/>
                <a:cs typeface="Verdana" panose="020B0604030504040204" pitchFamily="34" charset="0"/>
              </a:rPr>
            </a:br>
            <a:r>
              <a:rPr lang="en-GB" altLang="de-DE">
                <a:latin typeface="Verdana" panose="020B0604030504040204" pitchFamily="34" charset="0"/>
                <a:ea typeface="Verdana" panose="020B0604030504040204" pitchFamily="34" charset="0"/>
                <a:cs typeface="Verdana" panose="020B0604030504040204" pitchFamily="34" charset="0"/>
              </a:rPr>
              <a:t>task as chairs of the court hearing and the fact that they must decide unanimously in the end).</a:t>
            </a:r>
          </a:p>
          <a:p>
            <a:pPr>
              <a:buFont typeface="Arial" panose="020B0604020202020204" pitchFamily="34" charset="0"/>
              <a:buNone/>
              <a:defRPr/>
            </a:pPr>
            <a:endParaRPr lang="en-GB" altLang="de-DE">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GB" altLang="de-DE" i="1">
                <a:latin typeface="Verdana" panose="020B0604030504040204" pitchFamily="34" charset="0"/>
                <a:ea typeface="Verdana" panose="020B0604030504040204" pitchFamily="34" charset="0"/>
                <a:cs typeface="Verdana" panose="020B0604030504040204" pitchFamily="34" charset="0"/>
              </a:rPr>
              <a:t>The general rule for the simulation game is that the facilitator will hold back when the official game phase begins in order to allow the participants to be taken up in the game atmosphere as well as possible. Nevertheless, assistance should be provided if necessary.</a:t>
            </a:r>
          </a:p>
          <a:p>
            <a:pPr>
              <a:buFont typeface="Arial" panose="020B0604020202020204" pitchFamily="34" charset="0"/>
              <a:buNone/>
              <a:defRPr/>
            </a:pPr>
            <a:endParaRPr lang="en-GB" altLang="de-DE" i="1">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GB" altLang="de-DE" i="1">
                <a:latin typeface="Verdana" panose="020B0604030504040204" pitchFamily="34" charset="0"/>
                <a:ea typeface="Verdana" panose="020B0604030504040204" pitchFamily="34" charset="0"/>
                <a:cs typeface="Verdana" panose="020B0604030504040204" pitchFamily="34" charset="0"/>
              </a:rPr>
              <a:t>Special attention should be paid to establishing an atmosphere as official as possible in order to come as close as possible to the scenario of a court hearing.</a:t>
            </a:r>
          </a:p>
          <a:p>
            <a:pPr>
              <a:buFont typeface="Arial" panose="020B0604020202020204" pitchFamily="34" charset="0"/>
              <a:buNone/>
              <a:defRPr/>
            </a:pPr>
            <a:endParaRPr lang="en-GB" altLang="de-DE" i="1">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GB" altLang="de-DE" i="1">
                <a:latin typeface="Verdana" panose="020B0604030504040204" pitchFamily="34" charset="0"/>
                <a:ea typeface="Verdana" panose="020B0604030504040204" pitchFamily="34" charset="0"/>
                <a:cs typeface="Verdana" panose="020B0604030504040204" pitchFamily="34" charset="0"/>
              </a:rPr>
              <a:t>The order of the opening and closing statements is specified in the following slides.</a:t>
            </a:r>
          </a:p>
        </p:txBody>
      </p:sp>
      <p:sp>
        <p:nvSpPr>
          <p:cNvPr id="18436" name="Foliennummernplatzhalter 3">
            <a:extLst>
              <a:ext uri="{FF2B5EF4-FFF2-40B4-BE49-F238E27FC236}">
                <a16:creationId xmlns:a16="http://schemas.microsoft.com/office/drawing/2014/main" id="{F7840C52-51ED-48EA-B933-347451AC342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40735A7-8A9E-4697-B278-A8C222BDB658}" type="slidenum">
              <a:rPr lang="de-DE" altLang="de-DE" smtClean="0">
                <a:latin typeface="Calibri" panose="020F0502020204030204" pitchFamily="34" charset="0"/>
              </a:rPr>
              <a:pPr/>
              <a:t>6</a:t>
            </a:fld>
            <a:endParaRPr lang="de-DE" altLang="de-DE">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lienbildplatzhalter 1">
            <a:extLst>
              <a:ext uri="{FF2B5EF4-FFF2-40B4-BE49-F238E27FC236}">
                <a16:creationId xmlns:a16="http://schemas.microsoft.com/office/drawing/2014/main" id="{30F20BC8-96DB-4366-A074-0FD2504BF46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izenplatzhalter 2">
            <a:extLst>
              <a:ext uri="{FF2B5EF4-FFF2-40B4-BE49-F238E27FC236}">
                <a16:creationId xmlns:a16="http://schemas.microsoft.com/office/drawing/2014/main" id="{8F67E346-7B19-42D4-BA47-F424FAC5BD5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de-DE" i="1">
                <a:latin typeface="Verdana" panose="020B0604030504040204" pitchFamily="34" charset="0"/>
                <a:ea typeface="Verdana" panose="020B0604030504040204" pitchFamily="34" charset="0"/>
                <a:cs typeface="Verdana" panose="020B0604030504040204" pitchFamily="34" charset="0"/>
              </a:rPr>
              <a:t>All groups sit at their tables. The judges present their opening statement. After this, the Commission is given the floor. </a:t>
            </a:r>
          </a:p>
          <a:p>
            <a:r>
              <a:rPr lang="en-GB" altLang="de-DE" i="1">
                <a:latin typeface="Verdana" panose="020B0604030504040204" pitchFamily="34" charset="0"/>
                <a:ea typeface="Verdana" panose="020B0604030504040204" pitchFamily="34" charset="0"/>
                <a:cs typeface="Verdana" panose="020B0604030504040204" pitchFamily="34" charset="0"/>
              </a:rPr>
              <a:t>For assistance, the judges are provided with a template for the opening of the negotiation in their role profiles.</a:t>
            </a:r>
          </a:p>
        </p:txBody>
      </p:sp>
      <p:sp>
        <p:nvSpPr>
          <p:cNvPr id="20484" name="Foliennummernplatzhalter 3">
            <a:extLst>
              <a:ext uri="{FF2B5EF4-FFF2-40B4-BE49-F238E27FC236}">
                <a16:creationId xmlns:a16="http://schemas.microsoft.com/office/drawing/2014/main" id="{15B07916-E89F-4C73-8279-7CE9DF80C61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685501D-FEC9-4059-8086-2AE4870DA5DB}" type="slidenum">
              <a:rPr lang="de-DE" altLang="de-DE" smtClean="0">
                <a:latin typeface="Calibri" panose="020F0502020204030204" pitchFamily="34" charset="0"/>
              </a:rPr>
              <a:pPr/>
              <a:t>7</a:t>
            </a:fld>
            <a:endParaRPr lang="de-DE" altLang="de-DE">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lienbildplatzhalter 1">
            <a:extLst>
              <a:ext uri="{FF2B5EF4-FFF2-40B4-BE49-F238E27FC236}">
                <a16:creationId xmlns:a16="http://schemas.microsoft.com/office/drawing/2014/main" id="{CBA437A8-8818-4C8C-B41E-DE8EFF0D5B6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izenplatzhalter 2">
            <a:extLst>
              <a:ext uri="{FF2B5EF4-FFF2-40B4-BE49-F238E27FC236}">
                <a16:creationId xmlns:a16="http://schemas.microsoft.com/office/drawing/2014/main" id="{78BFCB67-B0B5-45BE-BC7C-BB8A0B10296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de-DE" i="1">
                <a:latin typeface="Verdana" panose="020B0604030504040204" pitchFamily="34" charset="0"/>
                <a:ea typeface="Verdana" panose="020B0604030504040204" pitchFamily="34" charset="0"/>
                <a:cs typeface="Verdana" panose="020B0604030504040204" pitchFamily="34" charset="0"/>
              </a:rPr>
              <a:t>The Commission presents the accusation. </a:t>
            </a:r>
          </a:p>
          <a:p>
            <a:r>
              <a:rPr lang="en-GB" altLang="de-DE" i="1">
                <a:latin typeface="Verdana" panose="020B0604030504040204" pitchFamily="34" charset="0"/>
                <a:ea typeface="Verdana" panose="020B0604030504040204" pitchFamily="34" charset="0"/>
                <a:cs typeface="Verdana" panose="020B0604030504040204" pitchFamily="34" charset="0"/>
              </a:rPr>
              <a:t>For assistance, the representatives of the Commission are provided with a template for explaining the accusation in their role profiles.</a:t>
            </a:r>
          </a:p>
          <a:p>
            <a:endParaRPr lang="de-DE" altLang="de-DE">
              <a:ea typeface="ＭＳ Ｐゴシック" panose="020B0600070205080204" pitchFamily="34" charset="-128"/>
            </a:endParaRPr>
          </a:p>
        </p:txBody>
      </p:sp>
      <p:sp>
        <p:nvSpPr>
          <p:cNvPr id="22532" name="Foliennummernplatzhalter 3">
            <a:extLst>
              <a:ext uri="{FF2B5EF4-FFF2-40B4-BE49-F238E27FC236}">
                <a16:creationId xmlns:a16="http://schemas.microsoft.com/office/drawing/2014/main" id="{1BCF51E5-EF92-4DCA-BB00-8435D09E98B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C5DCA45-AF54-469B-BC35-4B7272811BB5}" type="slidenum">
              <a:rPr lang="de-DE" altLang="de-DE" smtClean="0">
                <a:latin typeface="Calibri" panose="020F0502020204030204" pitchFamily="34" charset="0"/>
              </a:rPr>
              <a:pPr/>
              <a:t>8</a:t>
            </a:fld>
            <a:endParaRPr lang="de-DE" altLang="de-DE">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lienbildplatzhalter 1">
            <a:extLst>
              <a:ext uri="{FF2B5EF4-FFF2-40B4-BE49-F238E27FC236}">
                <a16:creationId xmlns:a16="http://schemas.microsoft.com/office/drawing/2014/main" id="{57DF256C-25BB-4FC5-88CF-BC3768B8C88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izenplatzhalter 2">
            <a:extLst>
              <a:ext uri="{FF2B5EF4-FFF2-40B4-BE49-F238E27FC236}">
                <a16:creationId xmlns:a16="http://schemas.microsoft.com/office/drawing/2014/main" id="{1A8B9E46-CDE4-40A7-8DF6-0D3D4382B1D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i="1">
                <a:latin typeface="Verdana" panose="020B0604030504040204" pitchFamily="34" charset="0"/>
                <a:ea typeface="Verdana" panose="020B0604030504040204" pitchFamily="34" charset="0"/>
                <a:cs typeface="Verdana" panose="020B0604030504040204" pitchFamily="34" charset="0"/>
              </a:rPr>
              <a:t>In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given</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order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judges</a:t>
            </a:r>
            <a:r>
              <a:rPr lang="de-DE" altLang="de-DE" i="1">
                <a:latin typeface="Verdana" panose="020B0604030504040204" pitchFamily="34" charset="0"/>
                <a:ea typeface="Verdana" panose="020B0604030504040204" pitchFamily="34" charset="0"/>
                <a:cs typeface="Verdana" panose="020B0604030504040204" pitchFamily="34" charset="0"/>
              </a:rPr>
              <a:t> must </a:t>
            </a:r>
            <a:r>
              <a:rPr lang="de-DE" altLang="de-DE" i="1" err="1">
                <a:latin typeface="Verdana" panose="020B0604030504040204" pitchFamily="34" charset="0"/>
                <a:ea typeface="Verdana" panose="020B0604030504040204" pitchFamily="34" charset="0"/>
                <a:cs typeface="Verdana" panose="020B0604030504040204" pitchFamily="34" charset="0"/>
              </a:rPr>
              <a:t>give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floor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each</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actor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to</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present</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their</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opening</a:t>
            </a:r>
            <a:r>
              <a:rPr lang="de-DE" altLang="de-DE" i="1">
                <a:latin typeface="Verdana" panose="020B0604030504040204" pitchFamily="34" charset="0"/>
                <a:ea typeface="Verdana" panose="020B0604030504040204" pitchFamily="34" charset="0"/>
                <a:cs typeface="Verdana" panose="020B0604030504040204" pitchFamily="34" charset="0"/>
              </a:rPr>
              <a:t> </a:t>
            </a:r>
            <a:r>
              <a:rPr lang="de-DE" altLang="de-DE" i="1" err="1">
                <a:latin typeface="Verdana" panose="020B0604030504040204" pitchFamily="34" charset="0"/>
                <a:ea typeface="Verdana" panose="020B0604030504040204" pitchFamily="34" charset="0"/>
                <a:cs typeface="Verdana" panose="020B0604030504040204" pitchFamily="34" charset="0"/>
              </a:rPr>
              <a:t>statements</a:t>
            </a:r>
            <a:r>
              <a:rPr lang="de-DE" altLang="de-DE" i="1">
                <a:latin typeface="Verdana" panose="020B0604030504040204" pitchFamily="34" charset="0"/>
                <a:ea typeface="Verdana" panose="020B0604030504040204" pitchFamily="34" charset="0"/>
                <a:cs typeface="Verdana" panose="020B0604030504040204" pitchFamily="34" charset="0"/>
              </a:rPr>
              <a:t>.</a:t>
            </a:r>
          </a:p>
        </p:txBody>
      </p:sp>
      <p:sp>
        <p:nvSpPr>
          <p:cNvPr id="24580" name="Foliennummernplatzhalter 3">
            <a:extLst>
              <a:ext uri="{FF2B5EF4-FFF2-40B4-BE49-F238E27FC236}">
                <a16:creationId xmlns:a16="http://schemas.microsoft.com/office/drawing/2014/main" id="{D0FA2965-AB09-4959-9ACA-AF7BDD6DB27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7C85503-A764-4C2D-9310-B905C25121EA}" type="slidenum">
              <a:rPr lang="de-DE" altLang="de-DE" smtClean="0">
                <a:latin typeface="Calibri" panose="020F0502020204030204" pitchFamily="34" charset="0"/>
              </a:rPr>
              <a:pPr/>
              <a:t>9</a:t>
            </a:fld>
            <a:endParaRPr lang="de-DE" altLang="de-DE">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8CAC72-A395-4DAA-8CAE-0AEB2FBD8F45}"/>
              </a:ext>
            </a:extLst>
          </p:cNvPr>
          <p:cNvSpPr>
            <a:spLocks noGrp="1"/>
          </p:cNvSpPr>
          <p:nvPr>
            <p:ph type="ctrTitle"/>
          </p:nvPr>
        </p:nvSpPr>
        <p:spPr>
          <a:xfrm>
            <a:off x="1143000" y="1122363"/>
            <a:ext cx="6858000" cy="2387600"/>
          </a:xfrm>
        </p:spPr>
        <p:txBody>
          <a:bodyPr anchor="b"/>
          <a:lstStyle>
            <a:lvl1pPr algn="ctr">
              <a:defRPr sz="6000"/>
            </a:lvl1pPr>
          </a:lstStyle>
          <a:p>
            <a:r>
              <a:rPr lang="de-DE"/>
              <a:t>Mastertitelformat bearbeiten</a:t>
            </a:r>
            <a:endParaRPr lang="en-GB"/>
          </a:p>
        </p:txBody>
      </p:sp>
      <p:sp>
        <p:nvSpPr>
          <p:cNvPr id="3" name="Untertitel 2">
            <a:extLst>
              <a:ext uri="{FF2B5EF4-FFF2-40B4-BE49-F238E27FC236}">
                <a16:creationId xmlns:a16="http://schemas.microsoft.com/office/drawing/2014/main" id="{1239EB11-8597-48EC-B778-B9952107377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GB"/>
          </a:p>
        </p:txBody>
      </p:sp>
      <p:sp>
        <p:nvSpPr>
          <p:cNvPr id="4" name="Datumsplatzhalter 3">
            <a:extLst>
              <a:ext uri="{FF2B5EF4-FFF2-40B4-BE49-F238E27FC236}">
                <a16:creationId xmlns:a16="http://schemas.microsoft.com/office/drawing/2014/main" id="{8B722313-29A8-4B21-A5F8-FACD43C60282}"/>
              </a:ext>
            </a:extLst>
          </p:cNvPr>
          <p:cNvSpPr>
            <a:spLocks noGrp="1"/>
          </p:cNvSpPr>
          <p:nvPr>
            <p:ph type="dt" sz="half" idx="10"/>
          </p:nvPr>
        </p:nvSpPr>
        <p:spPr/>
        <p:txBody>
          <a:bodyPr/>
          <a:lstStyle>
            <a:lvl1pPr>
              <a:defRPr/>
            </a:lvl1pPr>
          </a:lstStyle>
          <a:p>
            <a:pPr>
              <a:defRPr/>
            </a:pPr>
            <a:fld id="{F210F604-FDDF-48E2-AC48-C0FB1D528C22}" type="datetimeFigureOut">
              <a:rPr lang="en-GB"/>
              <a:pPr>
                <a:defRPr/>
              </a:pPr>
              <a:t>11/03/2020</a:t>
            </a:fld>
            <a:endParaRPr lang="en-GB"/>
          </a:p>
        </p:txBody>
      </p:sp>
      <p:sp>
        <p:nvSpPr>
          <p:cNvPr id="5" name="Fußzeilenplatzhalter 4">
            <a:extLst>
              <a:ext uri="{FF2B5EF4-FFF2-40B4-BE49-F238E27FC236}">
                <a16:creationId xmlns:a16="http://schemas.microsoft.com/office/drawing/2014/main" id="{E644A157-2830-4388-A94E-1A7103B697E2}"/>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C79DB3CF-8418-4372-9323-DFD470E61636}"/>
              </a:ext>
            </a:extLst>
          </p:cNvPr>
          <p:cNvSpPr>
            <a:spLocks noGrp="1"/>
          </p:cNvSpPr>
          <p:nvPr>
            <p:ph type="sldNum" sz="quarter" idx="12"/>
          </p:nvPr>
        </p:nvSpPr>
        <p:spPr/>
        <p:txBody>
          <a:bodyPr/>
          <a:lstStyle>
            <a:lvl1pPr>
              <a:defRPr/>
            </a:lvl1pPr>
          </a:lstStyle>
          <a:p>
            <a:pPr>
              <a:defRPr/>
            </a:pPr>
            <a:fld id="{9E437EC0-98FC-4652-BB40-6B431DF67740}" type="slidenum">
              <a:rPr lang="en-GB"/>
              <a:pPr>
                <a:defRPr/>
              </a:pPr>
              <a:t>‹Nr.›</a:t>
            </a:fld>
            <a:endParaRPr lang="en-GB"/>
          </a:p>
        </p:txBody>
      </p:sp>
    </p:spTree>
    <p:extLst>
      <p:ext uri="{BB962C8B-B14F-4D97-AF65-F5344CB8AC3E}">
        <p14:creationId xmlns:p14="http://schemas.microsoft.com/office/powerpoint/2010/main" val="211640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E507EA-155D-443E-9492-C57350932B77}"/>
              </a:ext>
            </a:extLst>
          </p:cNvPr>
          <p:cNvSpPr>
            <a:spLocks noGrp="1"/>
          </p:cNvSpPr>
          <p:nvPr>
            <p:ph type="title"/>
          </p:nvPr>
        </p:nvSpPr>
        <p:spPr/>
        <p:txBody>
          <a:bodyPr/>
          <a:lstStyle/>
          <a:p>
            <a:r>
              <a:rPr lang="de-DE"/>
              <a:t>Mastertitelformat bearbeiten</a:t>
            </a:r>
            <a:endParaRPr lang="en-GB"/>
          </a:p>
        </p:txBody>
      </p:sp>
      <p:sp>
        <p:nvSpPr>
          <p:cNvPr id="3" name="Vertikaler Textplatzhalter 2">
            <a:extLst>
              <a:ext uri="{FF2B5EF4-FFF2-40B4-BE49-F238E27FC236}">
                <a16:creationId xmlns:a16="http://schemas.microsoft.com/office/drawing/2014/main" id="{50131C77-6269-4BAF-BB75-6E7FE07C9327}"/>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204E8993-316E-4574-9865-8AB082FD2239}"/>
              </a:ext>
            </a:extLst>
          </p:cNvPr>
          <p:cNvSpPr>
            <a:spLocks noGrp="1"/>
          </p:cNvSpPr>
          <p:nvPr>
            <p:ph type="dt" sz="half" idx="10"/>
          </p:nvPr>
        </p:nvSpPr>
        <p:spPr/>
        <p:txBody>
          <a:bodyPr/>
          <a:lstStyle>
            <a:lvl1pPr>
              <a:defRPr/>
            </a:lvl1pPr>
          </a:lstStyle>
          <a:p>
            <a:pPr>
              <a:defRPr/>
            </a:pPr>
            <a:fld id="{0A90793B-8FAF-4BEC-90AC-3BD708818EF9}" type="datetimeFigureOut">
              <a:rPr lang="en-GB"/>
              <a:pPr>
                <a:defRPr/>
              </a:pPr>
              <a:t>11/03/2020</a:t>
            </a:fld>
            <a:endParaRPr lang="en-GB"/>
          </a:p>
        </p:txBody>
      </p:sp>
      <p:sp>
        <p:nvSpPr>
          <p:cNvPr id="5" name="Fußzeilenplatzhalter 4">
            <a:extLst>
              <a:ext uri="{FF2B5EF4-FFF2-40B4-BE49-F238E27FC236}">
                <a16:creationId xmlns:a16="http://schemas.microsoft.com/office/drawing/2014/main" id="{BE32B7F1-AB34-4812-B18B-7046B82CEC15}"/>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7F1C7422-76C3-409E-8884-48689A053789}"/>
              </a:ext>
            </a:extLst>
          </p:cNvPr>
          <p:cNvSpPr>
            <a:spLocks noGrp="1"/>
          </p:cNvSpPr>
          <p:nvPr>
            <p:ph type="sldNum" sz="quarter" idx="12"/>
          </p:nvPr>
        </p:nvSpPr>
        <p:spPr/>
        <p:txBody>
          <a:bodyPr/>
          <a:lstStyle>
            <a:lvl1pPr>
              <a:defRPr/>
            </a:lvl1pPr>
          </a:lstStyle>
          <a:p>
            <a:pPr>
              <a:defRPr/>
            </a:pPr>
            <a:fld id="{F94F590B-F0B9-4707-A3EE-F8FC6CFBF359}" type="slidenum">
              <a:rPr lang="en-GB"/>
              <a:pPr>
                <a:defRPr/>
              </a:pPr>
              <a:t>‹Nr.›</a:t>
            </a:fld>
            <a:endParaRPr lang="en-GB"/>
          </a:p>
        </p:txBody>
      </p:sp>
    </p:spTree>
    <p:extLst>
      <p:ext uri="{BB962C8B-B14F-4D97-AF65-F5344CB8AC3E}">
        <p14:creationId xmlns:p14="http://schemas.microsoft.com/office/powerpoint/2010/main" val="738555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CF41977-38B1-4CC9-A2C8-C9C068554099}"/>
              </a:ext>
            </a:extLst>
          </p:cNvPr>
          <p:cNvSpPr>
            <a:spLocks noGrp="1"/>
          </p:cNvSpPr>
          <p:nvPr>
            <p:ph type="title" orient="vert"/>
          </p:nvPr>
        </p:nvSpPr>
        <p:spPr>
          <a:xfrm>
            <a:off x="6543675" y="365125"/>
            <a:ext cx="1971675" cy="5811838"/>
          </a:xfrm>
        </p:spPr>
        <p:txBody>
          <a:bodyPr vert="eaVert"/>
          <a:lstStyle/>
          <a:p>
            <a:r>
              <a:rPr lang="de-DE"/>
              <a:t>Mastertitelformat bearbeiten</a:t>
            </a:r>
            <a:endParaRPr lang="en-GB"/>
          </a:p>
        </p:txBody>
      </p:sp>
      <p:sp>
        <p:nvSpPr>
          <p:cNvPr id="3" name="Vertikaler Textplatzhalter 2">
            <a:extLst>
              <a:ext uri="{FF2B5EF4-FFF2-40B4-BE49-F238E27FC236}">
                <a16:creationId xmlns:a16="http://schemas.microsoft.com/office/drawing/2014/main" id="{C1CEFEF6-060A-4B2A-A80A-C3B0E2EC741B}"/>
              </a:ext>
            </a:extLst>
          </p:cNvPr>
          <p:cNvSpPr>
            <a:spLocks noGrp="1"/>
          </p:cNvSpPr>
          <p:nvPr>
            <p:ph type="body" orient="vert" idx="1"/>
          </p:nvPr>
        </p:nvSpPr>
        <p:spPr>
          <a:xfrm>
            <a:off x="628650" y="365125"/>
            <a:ext cx="57626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6E3DF635-2947-4A4E-AB94-2AAC6DD6B3C7}"/>
              </a:ext>
            </a:extLst>
          </p:cNvPr>
          <p:cNvSpPr>
            <a:spLocks noGrp="1"/>
          </p:cNvSpPr>
          <p:nvPr>
            <p:ph type="dt" sz="half" idx="10"/>
          </p:nvPr>
        </p:nvSpPr>
        <p:spPr/>
        <p:txBody>
          <a:bodyPr/>
          <a:lstStyle>
            <a:lvl1pPr>
              <a:defRPr/>
            </a:lvl1pPr>
          </a:lstStyle>
          <a:p>
            <a:pPr>
              <a:defRPr/>
            </a:pPr>
            <a:fld id="{A0554748-0399-4E60-878B-ADF26A6E35BB}" type="datetimeFigureOut">
              <a:rPr lang="en-GB"/>
              <a:pPr>
                <a:defRPr/>
              </a:pPr>
              <a:t>11/03/2020</a:t>
            </a:fld>
            <a:endParaRPr lang="en-GB"/>
          </a:p>
        </p:txBody>
      </p:sp>
      <p:sp>
        <p:nvSpPr>
          <p:cNvPr id="5" name="Fußzeilenplatzhalter 4">
            <a:extLst>
              <a:ext uri="{FF2B5EF4-FFF2-40B4-BE49-F238E27FC236}">
                <a16:creationId xmlns:a16="http://schemas.microsoft.com/office/drawing/2014/main" id="{A55A125C-8F62-4F3A-BF96-DF8B1F25C844}"/>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D5ED37D1-F83D-48CC-B0FF-A1FCAD206053}"/>
              </a:ext>
            </a:extLst>
          </p:cNvPr>
          <p:cNvSpPr>
            <a:spLocks noGrp="1"/>
          </p:cNvSpPr>
          <p:nvPr>
            <p:ph type="sldNum" sz="quarter" idx="12"/>
          </p:nvPr>
        </p:nvSpPr>
        <p:spPr/>
        <p:txBody>
          <a:bodyPr/>
          <a:lstStyle>
            <a:lvl1pPr>
              <a:defRPr/>
            </a:lvl1pPr>
          </a:lstStyle>
          <a:p>
            <a:pPr>
              <a:defRPr/>
            </a:pPr>
            <a:fld id="{3AC725FC-BAB9-44AD-94D0-BCC33BF8DAFE}" type="slidenum">
              <a:rPr lang="en-GB"/>
              <a:pPr>
                <a:defRPr/>
              </a:pPr>
              <a:t>‹Nr.›</a:t>
            </a:fld>
            <a:endParaRPr lang="en-GB"/>
          </a:p>
        </p:txBody>
      </p:sp>
    </p:spTree>
    <p:extLst>
      <p:ext uri="{BB962C8B-B14F-4D97-AF65-F5344CB8AC3E}">
        <p14:creationId xmlns:p14="http://schemas.microsoft.com/office/powerpoint/2010/main" val="4126557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Mastertitelformat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p>
        </p:txBody>
      </p:sp>
      <p:sp>
        <p:nvSpPr>
          <p:cNvPr id="4" name="Datumsplatzhalter 3">
            <a:extLst>
              <a:ext uri="{FF2B5EF4-FFF2-40B4-BE49-F238E27FC236}">
                <a16:creationId xmlns:a16="http://schemas.microsoft.com/office/drawing/2014/main" id="{8A65E761-0C5D-482A-9E5C-3D5EBB8B07EF}"/>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F3D5D706-816A-490C-8CF1-D30D66865E99}"/>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B5B5B4BE-F9F1-4047-ADFB-2F0EA3A96997}"/>
              </a:ext>
            </a:extLst>
          </p:cNvPr>
          <p:cNvSpPr>
            <a:spLocks noGrp="1"/>
          </p:cNvSpPr>
          <p:nvPr>
            <p:ph type="sldNum" sz="quarter" idx="12"/>
          </p:nvPr>
        </p:nvSpPr>
        <p:spPr/>
        <p:txBody>
          <a:bodyPr/>
          <a:lstStyle>
            <a:lvl1pPr>
              <a:defRPr/>
            </a:lvl1pPr>
          </a:lstStyle>
          <a:p>
            <a:pPr>
              <a:defRPr/>
            </a:pPr>
            <a:fld id="{F5382B3F-C7D8-4AF3-9308-32FB42D69819}" type="slidenum">
              <a:rPr lang="de-DE" altLang="de-DE"/>
              <a:pPr>
                <a:defRPr/>
              </a:pPr>
              <a:t>‹Nr.›</a:t>
            </a:fld>
            <a:endParaRPr lang="de-DE" altLang="de-DE"/>
          </a:p>
        </p:txBody>
      </p:sp>
    </p:spTree>
    <p:extLst>
      <p:ext uri="{BB962C8B-B14F-4D97-AF65-F5344CB8AC3E}">
        <p14:creationId xmlns:p14="http://schemas.microsoft.com/office/powerpoint/2010/main" val="617463818"/>
      </p:ext>
    </p:extLst>
  </p:cSld>
  <p:clrMapOvr>
    <a:masterClrMapping/>
  </p:clrMapOvr>
  <p:transition spd="slow" advClick="0" advTm="20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9B5E400-4725-4042-BF15-5F9836740F33}"/>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ED48F805-CEAA-4F51-B94A-DF722FDAF6D9}"/>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64F9EBE1-B2F9-4458-A306-EF9A1FB9741E}"/>
              </a:ext>
            </a:extLst>
          </p:cNvPr>
          <p:cNvSpPr>
            <a:spLocks noGrp="1"/>
          </p:cNvSpPr>
          <p:nvPr>
            <p:ph type="sldNum" sz="quarter" idx="12"/>
          </p:nvPr>
        </p:nvSpPr>
        <p:spPr/>
        <p:txBody>
          <a:bodyPr/>
          <a:lstStyle>
            <a:lvl1pPr>
              <a:defRPr/>
            </a:lvl1pPr>
          </a:lstStyle>
          <a:p>
            <a:pPr>
              <a:defRPr/>
            </a:pPr>
            <a:fld id="{EF96CE4C-854B-43EE-8C5F-717223374180}" type="slidenum">
              <a:rPr lang="de-DE" altLang="de-DE"/>
              <a:pPr>
                <a:defRPr/>
              </a:pPr>
              <a:t>‹Nr.›</a:t>
            </a:fld>
            <a:endParaRPr lang="de-DE" altLang="de-DE"/>
          </a:p>
        </p:txBody>
      </p:sp>
    </p:spTree>
    <p:extLst>
      <p:ext uri="{BB962C8B-B14F-4D97-AF65-F5344CB8AC3E}">
        <p14:creationId xmlns:p14="http://schemas.microsoft.com/office/powerpoint/2010/main" val="940661822"/>
      </p:ext>
    </p:extLst>
  </p:cSld>
  <p:clrMapOvr>
    <a:masterClrMapping/>
  </p:clrMapOvr>
  <p:transition spd="slow" advClick="0" advTm="20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Mastertitelformat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B6C5D3D7-7AD4-419F-BB34-9DA262BBB084}"/>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1BE82A5B-B7A6-4DA1-90F1-D559F97349F5}"/>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EA58ED78-B93A-409C-BBB0-A02F9A9F0F1A}"/>
              </a:ext>
            </a:extLst>
          </p:cNvPr>
          <p:cNvSpPr>
            <a:spLocks noGrp="1"/>
          </p:cNvSpPr>
          <p:nvPr>
            <p:ph type="sldNum" sz="quarter" idx="12"/>
          </p:nvPr>
        </p:nvSpPr>
        <p:spPr/>
        <p:txBody>
          <a:bodyPr/>
          <a:lstStyle>
            <a:lvl1pPr>
              <a:defRPr/>
            </a:lvl1pPr>
          </a:lstStyle>
          <a:p>
            <a:pPr>
              <a:defRPr/>
            </a:pPr>
            <a:fld id="{170259BD-542B-4B64-BE46-473603A1C19D}" type="slidenum">
              <a:rPr lang="de-DE" altLang="de-DE"/>
              <a:pPr>
                <a:defRPr/>
              </a:pPr>
              <a:t>‹Nr.›</a:t>
            </a:fld>
            <a:endParaRPr lang="de-DE" altLang="de-DE"/>
          </a:p>
        </p:txBody>
      </p:sp>
    </p:spTree>
    <p:extLst>
      <p:ext uri="{BB962C8B-B14F-4D97-AF65-F5344CB8AC3E}">
        <p14:creationId xmlns:p14="http://schemas.microsoft.com/office/powerpoint/2010/main" val="1226435590"/>
      </p:ext>
    </p:extLst>
  </p:cSld>
  <p:clrMapOvr>
    <a:masterClrMapping/>
  </p:clrMapOvr>
  <p:transition spd="slow" advClick="0" advTm="20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3">
            <a:extLst>
              <a:ext uri="{FF2B5EF4-FFF2-40B4-BE49-F238E27FC236}">
                <a16:creationId xmlns:a16="http://schemas.microsoft.com/office/drawing/2014/main" id="{2AB2AA92-7195-4933-A8EF-3BDEF2583FAB}"/>
              </a:ext>
            </a:extLst>
          </p:cNvPr>
          <p:cNvSpPr>
            <a:spLocks noGrp="1"/>
          </p:cNvSpPr>
          <p:nvPr>
            <p:ph type="dt" sz="half" idx="10"/>
          </p:nvPr>
        </p:nvSpPr>
        <p:spPr/>
        <p:txBody>
          <a:bodyPr/>
          <a:lstStyle>
            <a:lvl1pPr>
              <a:defRPr/>
            </a:lvl1pPr>
          </a:lstStyle>
          <a:p>
            <a:pPr>
              <a:defRPr/>
            </a:pPr>
            <a:endParaRPr lang="de-DE"/>
          </a:p>
        </p:txBody>
      </p:sp>
      <p:sp>
        <p:nvSpPr>
          <p:cNvPr id="6" name="Fußzeilenplatzhalter 4">
            <a:extLst>
              <a:ext uri="{FF2B5EF4-FFF2-40B4-BE49-F238E27FC236}">
                <a16:creationId xmlns:a16="http://schemas.microsoft.com/office/drawing/2014/main" id="{EEF2DB65-CF99-44A7-A5BB-214741F0CC02}"/>
              </a:ext>
            </a:extLst>
          </p:cNvPr>
          <p:cNvSpPr>
            <a:spLocks noGrp="1"/>
          </p:cNvSpPr>
          <p:nvPr>
            <p:ph type="ftr" sz="quarter" idx="11"/>
          </p:nvPr>
        </p:nvSpPr>
        <p:spPr/>
        <p:txBody>
          <a:bodyPr/>
          <a:lstStyle>
            <a:lvl1pPr>
              <a:defRPr/>
            </a:lvl1pPr>
          </a:lstStyle>
          <a:p>
            <a:pPr>
              <a:defRPr/>
            </a:pPr>
            <a:endParaRPr lang="de-DE"/>
          </a:p>
        </p:txBody>
      </p:sp>
      <p:sp>
        <p:nvSpPr>
          <p:cNvPr id="7" name="Foliennummernplatzhalter 5">
            <a:extLst>
              <a:ext uri="{FF2B5EF4-FFF2-40B4-BE49-F238E27FC236}">
                <a16:creationId xmlns:a16="http://schemas.microsoft.com/office/drawing/2014/main" id="{4217766B-FA64-4E28-A1EA-A7110F766A86}"/>
              </a:ext>
            </a:extLst>
          </p:cNvPr>
          <p:cNvSpPr>
            <a:spLocks noGrp="1"/>
          </p:cNvSpPr>
          <p:nvPr>
            <p:ph type="sldNum" sz="quarter" idx="12"/>
          </p:nvPr>
        </p:nvSpPr>
        <p:spPr/>
        <p:txBody>
          <a:bodyPr/>
          <a:lstStyle>
            <a:lvl1pPr>
              <a:defRPr/>
            </a:lvl1pPr>
          </a:lstStyle>
          <a:p>
            <a:pPr>
              <a:defRPr/>
            </a:pPr>
            <a:fld id="{08BB8779-14A8-4C8C-9442-0B6887713FC0}" type="slidenum">
              <a:rPr lang="de-DE" altLang="de-DE"/>
              <a:pPr>
                <a:defRPr/>
              </a:pPr>
              <a:t>‹Nr.›</a:t>
            </a:fld>
            <a:endParaRPr lang="de-DE" altLang="de-DE"/>
          </a:p>
        </p:txBody>
      </p:sp>
    </p:spTree>
    <p:extLst>
      <p:ext uri="{BB962C8B-B14F-4D97-AF65-F5344CB8AC3E}">
        <p14:creationId xmlns:p14="http://schemas.microsoft.com/office/powerpoint/2010/main" val="2416536181"/>
      </p:ext>
    </p:extLst>
  </p:cSld>
  <p:clrMapOvr>
    <a:masterClrMapping/>
  </p:clrMapOvr>
  <p:transition spd="slow" advClick="0" advTm="20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4ABDD6C8-DE2F-48E5-B5B7-613AA69E8A21}"/>
              </a:ext>
            </a:extLst>
          </p:cNvPr>
          <p:cNvSpPr>
            <a:spLocks noGrp="1"/>
          </p:cNvSpPr>
          <p:nvPr>
            <p:ph type="dt" sz="half" idx="10"/>
          </p:nvPr>
        </p:nvSpPr>
        <p:spPr/>
        <p:txBody>
          <a:bodyPr/>
          <a:lstStyle>
            <a:lvl1pPr>
              <a:defRPr/>
            </a:lvl1pPr>
          </a:lstStyle>
          <a:p>
            <a:pPr>
              <a:defRPr/>
            </a:pPr>
            <a:endParaRPr lang="de-DE"/>
          </a:p>
        </p:txBody>
      </p:sp>
      <p:sp>
        <p:nvSpPr>
          <p:cNvPr id="8" name="Fußzeilenplatzhalter 4">
            <a:extLst>
              <a:ext uri="{FF2B5EF4-FFF2-40B4-BE49-F238E27FC236}">
                <a16:creationId xmlns:a16="http://schemas.microsoft.com/office/drawing/2014/main" id="{D234BBB4-BADA-477E-9F15-E190F0C2CFBA}"/>
              </a:ext>
            </a:extLst>
          </p:cNvPr>
          <p:cNvSpPr>
            <a:spLocks noGrp="1"/>
          </p:cNvSpPr>
          <p:nvPr>
            <p:ph type="ftr" sz="quarter" idx="11"/>
          </p:nvPr>
        </p:nvSpPr>
        <p:spPr/>
        <p:txBody>
          <a:bodyPr/>
          <a:lstStyle>
            <a:lvl1pPr>
              <a:defRPr/>
            </a:lvl1pPr>
          </a:lstStyle>
          <a:p>
            <a:pPr>
              <a:defRPr/>
            </a:pPr>
            <a:endParaRPr lang="de-DE"/>
          </a:p>
        </p:txBody>
      </p:sp>
      <p:sp>
        <p:nvSpPr>
          <p:cNvPr id="9" name="Foliennummernplatzhalter 5">
            <a:extLst>
              <a:ext uri="{FF2B5EF4-FFF2-40B4-BE49-F238E27FC236}">
                <a16:creationId xmlns:a16="http://schemas.microsoft.com/office/drawing/2014/main" id="{4729A981-171E-487F-9064-AEC72E4EF22B}"/>
              </a:ext>
            </a:extLst>
          </p:cNvPr>
          <p:cNvSpPr>
            <a:spLocks noGrp="1"/>
          </p:cNvSpPr>
          <p:nvPr>
            <p:ph type="sldNum" sz="quarter" idx="12"/>
          </p:nvPr>
        </p:nvSpPr>
        <p:spPr/>
        <p:txBody>
          <a:bodyPr/>
          <a:lstStyle>
            <a:lvl1pPr>
              <a:defRPr/>
            </a:lvl1pPr>
          </a:lstStyle>
          <a:p>
            <a:pPr>
              <a:defRPr/>
            </a:pPr>
            <a:fld id="{0C4D72CD-507E-48BD-97F6-52BDE08D7E6B}" type="slidenum">
              <a:rPr lang="de-DE" altLang="de-DE"/>
              <a:pPr>
                <a:defRPr/>
              </a:pPr>
              <a:t>‹Nr.›</a:t>
            </a:fld>
            <a:endParaRPr lang="de-DE" altLang="de-DE"/>
          </a:p>
        </p:txBody>
      </p:sp>
    </p:spTree>
    <p:extLst>
      <p:ext uri="{BB962C8B-B14F-4D97-AF65-F5344CB8AC3E}">
        <p14:creationId xmlns:p14="http://schemas.microsoft.com/office/powerpoint/2010/main" val="3405133677"/>
      </p:ext>
    </p:extLst>
  </p:cSld>
  <p:clrMapOvr>
    <a:masterClrMapping/>
  </p:clrMapOvr>
  <p:transition spd="slow" advClick="0" advTm="20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3">
            <a:extLst>
              <a:ext uri="{FF2B5EF4-FFF2-40B4-BE49-F238E27FC236}">
                <a16:creationId xmlns:a16="http://schemas.microsoft.com/office/drawing/2014/main" id="{B96DB959-2BD8-4716-9F22-EAF03D133278}"/>
              </a:ext>
            </a:extLst>
          </p:cNvPr>
          <p:cNvSpPr>
            <a:spLocks noGrp="1"/>
          </p:cNvSpPr>
          <p:nvPr>
            <p:ph type="dt" sz="half" idx="10"/>
          </p:nvPr>
        </p:nvSpPr>
        <p:spPr/>
        <p:txBody>
          <a:bodyPr/>
          <a:lstStyle>
            <a:lvl1pPr>
              <a:defRPr/>
            </a:lvl1pPr>
          </a:lstStyle>
          <a:p>
            <a:pPr>
              <a:defRPr/>
            </a:pPr>
            <a:endParaRPr lang="de-DE"/>
          </a:p>
        </p:txBody>
      </p:sp>
      <p:sp>
        <p:nvSpPr>
          <p:cNvPr id="4" name="Fußzeilenplatzhalter 4">
            <a:extLst>
              <a:ext uri="{FF2B5EF4-FFF2-40B4-BE49-F238E27FC236}">
                <a16:creationId xmlns:a16="http://schemas.microsoft.com/office/drawing/2014/main" id="{3D857B6F-F401-4620-9CD5-5A3C626C2259}"/>
              </a:ext>
            </a:extLst>
          </p:cNvPr>
          <p:cNvSpPr>
            <a:spLocks noGrp="1"/>
          </p:cNvSpPr>
          <p:nvPr>
            <p:ph type="ftr" sz="quarter" idx="11"/>
          </p:nvPr>
        </p:nvSpPr>
        <p:spPr/>
        <p:txBody>
          <a:bodyPr/>
          <a:lstStyle>
            <a:lvl1pPr>
              <a:defRPr/>
            </a:lvl1pPr>
          </a:lstStyle>
          <a:p>
            <a:pPr>
              <a:defRPr/>
            </a:pPr>
            <a:endParaRPr lang="de-DE"/>
          </a:p>
        </p:txBody>
      </p:sp>
      <p:sp>
        <p:nvSpPr>
          <p:cNvPr id="5" name="Foliennummernplatzhalter 5">
            <a:extLst>
              <a:ext uri="{FF2B5EF4-FFF2-40B4-BE49-F238E27FC236}">
                <a16:creationId xmlns:a16="http://schemas.microsoft.com/office/drawing/2014/main" id="{14DC73B2-8042-4780-990B-C866226DAE43}"/>
              </a:ext>
            </a:extLst>
          </p:cNvPr>
          <p:cNvSpPr>
            <a:spLocks noGrp="1"/>
          </p:cNvSpPr>
          <p:nvPr>
            <p:ph type="sldNum" sz="quarter" idx="12"/>
          </p:nvPr>
        </p:nvSpPr>
        <p:spPr/>
        <p:txBody>
          <a:bodyPr/>
          <a:lstStyle>
            <a:lvl1pPr>
              <a:defRPr/>
            </a:lvl1pPr>
          </a:lstStyle>
          <a:p>
            <a:pPr>
              <a:defRPr/>
            </a:pPr>
            <a:fld id="{5B85F182-88D4-4613-9854-ECFA35A1D097}" type="slidenum">
              <a:rPr lang="de-DE" altLang="de-DE"/>
              <a:pPr>
                <a:defRPr/>
              </a:pPr>
              <a:t>‹Nr.›</a:t>
            </a:fld>
            <a:endParaRPr lang="de-DE" altLang="de-DE"/>
          </a:p>
        </p:txBody>
      </p:sp>
    </p:spTree>
    <p:extLst>
      <p:ext uri="{BB962C8B-B14F-4D97-AF65-F5344CB8AC3E}">
        <p14:creationId xmlns:p14="http://schemas.microsoft.com/office/powerpoint/2010/main" val="3417845365"/>
      </p:ext>
    </p:extLst>
  </p:cSld>
  <p:clrMapOvr>
    <a:masterClrMapping/>
  </p:clrMapOvr>
  <p:transition spd="slow" advClick="0" advTm="20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a:extLst>
              <a:ext uri="{FF2B5EF4-FFF2-40B4-BE49-F238E27FC236}">
                <a16:creationId xmlns:a16="http://schemas.microsoft.com/office/drawing/2014/main" id="{BDDF40A3-EA5A-42AE-B37C-66F810754867}"/>
              </a:ext>
            </a:extLst>
          </p:cNvPr>
          <p:cNvSpPr>
            <a:spLocks noGrp="1"/>
          </p:cNvSpPr>
          <p:nvPr>
            <p:ph type="dt" sz="half" idx="10"/>
          </p:nvPr>
        </p:nvSpPr>
        <p:spPr/>
        <p:txBody>
          <a:bodyPr/>
          <a:lstStyle>
            <a:lvl1pPr>
              <a:defRPr/>
            </a:lvl1pPr>
          </a:lstStyle>
          <a:p>
            <a:pPr>
              <a:defRPr/>
            </a:pPr>
            <a:endParaRPr lang="de-DE"/>
          </a:p>
        </p:txBody>
      </p:sp>
      <p:sp>
        <p:nvSpPr>
          <p:cNvPr id="3" name="Fußzeilenplatzhalter 4">
            <a:extLst>
              <a:ext uri="{FF2B5EF4-FFF2-40B4-BE49-F238E27FC236}">
                <a16:creationId xmlns:a16="http://schemas.microsoft.com/office/drawing/2014/main" id="{443E9C63-75BE-4BEE-9988-E9078B2FCEE5}"/>
              </a:ext>
            </a:extLst>
          </p:cNvPr>
          <p:cNvSpPr>
            <a:spLocks noGrp="1"/>
          </p:cNvSpPr>
          <p:nvPr>
            <p:ph type="ftr" sz="quarter" idx="11"/>
          </p:nvPr>
        </p:nvSpPr>
        <p:spPr/>
        <p:txBody>
          <a:bodyPr/>
          <a:lstStyle>
            <a:lvl1pPr>
              <a:defRPr/>
            </a:lvl1pPr>
          </a:lstStyle>
          <a:p>
            <a:pPr>
              <a:defRPr/>
            </a:pPr>
            <a:endParaRPr lang="de-DE"/>
          </a:p>
        </p:txBody>
      </p:sp>
      <p:sp>
        <p:nvSpPr>
          <p:cNvPr id="4" name="Foliennummernplatzhalter 5">
            <a:extLst>
              <a:ext uri="{FF2B5EF4-FFF2-40B4-BE49-F238E27FC236}">
                <a16:creationId xmlns:a16="http://schemas.microsoft.com/office/drawing/2014/main" id="{6BAF1DF3-D32A-4FCD-B428-D276E9ED66F0}"/>
              </a:ext>
            </a:extLst>
          </p:cNvPr>
          <p:cNvSpPr>
            <a:spLocks noGrp="1"/>
          </p:cNvSpPr>
          <p:nvPr>
            <p:ph type="sldNum" sz="quarter" idx="12"/>
          </p:nvPr>
        </p:nvSpPr>
        <p:spPr/>
        <p:txBody>
          <a:bodyPr/>
          <a:lstStyle>
            <a:lvl1pPr>
              <a:defRPr/>
            </a:lvl1pPr>
          </a:lstStyle>
          <a:p>
            <a:pPr>
              <a:defRPr/>
            </a:pPr>
            <a:fld id="{ECF104A9-7FF4-4A21-8AB1-AAD15BF1E22E}" type="slidenum">
              <a:rPr lang="de-DE" altLang="de-DE"/>
              <a:pPr>
                <a:defRPr/>
              </a:pPr>
              <a:t>‹Nr.›</a:t>
            </a:fld>
            <a:endParaRPr lang="de-DE" altLang="de-DE"/>
          </a:p>
        </p:txBody>
      </p:sp>
    </p:spTree>
    <p:extLst>
      <p:ext uri="{BB962C8B-B14F-4D97-AF65-F5344CB8AC3E}">
        <p14:creationId xmlns:p14="http://schemas.microsoft.com/office/powerpoint/2010/main" val="2871952877"/>
      </p:ext>
    </p:extLst>
  </p:cSld>
  <p:clrMapOvr>
    <a:masterClrMapping/>
  </p:clrMapOvr>
  <p:transition spd="slow" advClick="0" advTm="20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Mastertitelformat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3">
            <a:extLst>
              <a:ext uri="{FF2B5EF4-FFF2-40B4-BE49-F238E27FC236}">
                <a16:creationId xmlns:a16="http://schemas.microsoft.com/office/drawing/2014/main" id="{221FC57E-E9FC-4818-A39B-924B9824F284}"/>
              </a:ext>
            </a:extLst>
          </p:cNvPr>
          <p:cNvSpPr>
            <a:spLocks noGrp="1"/>
          </p:cNvSpPr>
          <p:nvPr>
            <p:ph type="dt" sz="half" idx="10"/>
          </p:nvPr>
        </p:nvSpPr>
        <p:spPr/>
        <p:txBody>
          <a:bodyPr/>
          <a:lstStyle>
            <a:lvl1pPr>
              <a:defRPr/>
            </a:lvl1pPr>
          </a:lstStyle>
          <a:p>
            <a:pPr>
              <a:defRPr/>
            </a:pPr>
            <a:endParaRPr lang="de-DE"/>
          </a:p>
        </p:txBody>
      </p:sp>
      <p:sp>
        <p:nvSpPr>
          <p:cNvPr id="6" name="Fußzeilenplatzhalter 4">
            <a:extLst>
              <a:ext uri="{FF2B5EF4-FFF2-40B4-BE49-F238E27FC236}">
                <a16:creationId xmlns:a16="http://schemas.microsoft.com/office/drawing/2014/main" id="{042F38AC-0456-4227-9C89-3242CCFDDA78}"/>
              </a:ext>
            </a:extLst>
          </p:cNvPr>
          <p:cNvSpPr>
            <a:spLocks noGrp="1"/>
          </p:cNvSpPr>
          <p:nvPr>
            <p:ph type="ftr" sz="quarter" idx="11"/>
          </p:nvPr>
        </p:nvSpPr>
        <p:spPr/>
        <p:txBody>
          <a:bodyPr/>
          <a:lstStyle>
            <a:lvl1pPr>
              <a:defRPr/>
            </a:lvl1pPr>
          </a:lstStyle>
          <a:p>
            <a:pPr>
              <a:defRPr/>
            </a:pPr>
            <a:endParaRPr lang="de-DE"/>
          </a:p>
        </p:txBody>
      </p:sp>
      <p:sp>
        <p:nvSpPr>
          <p:cNvPr id="7" name="Foliennummernplatzhalter 5">
            <a:extLst>
              <a:ext uri="{FF2B5EF4-FFF2-40B4-BE49-F238E27FC236}">
                <a16:creationId xmlns:a16="http://schemas.microsoft.com/office/drawing/2014/main" id="{4004FBFC-5C02-459D-8E00-D3262D04F12F}"/>
              </a:ext>
            </a:extLst>
          </p:cNvPr>
          <p:cNvSpPr>
            <a:spLocks noGrp="1"/>
          </p:cNvSpPr>
          <p:nvPr>
            <p:ph type="sldNum" sz="quarter" idx="12"/>
          </p:nvPr>
        </p:nvSpPr>
        <p:spPr/>
        <p:txBody>
          <a:bodyPr/>
          <a:lstStyle>
            <a:lvl1pPr>
              <a:defRPr/>
            </a:lvl1pPr>
          </a:lstStyle>
          <a:p>
            <a:pPr>
              <a:defRPr/>
            </a:pPr>
            <a:fld id="{4F4D0663-5BE2-48A9-A035-0FA513E3DEA3}" type="slidenum">
              <a:rPr lang="de-DE" altLang="de-DE"/>
              <a:pPr>
                <a:defRPr/>
              </a:pPr>
              <a:t>‹Nr.›</a:t>
            </a:fld>
            <a:endParaRPr lang="de-DE" altLang="de-DE"/>
          </a:p>
        </p:txBody>
      </p:sp>
    </p:spTree>
    <p:extLst>
      <p:ext uri="{BB962C8B-B14F-4D97-AF65-F5344CB8AC3E}">
        <p14:creationId xmlns:p14="http://schemas.microsoft.com/office/powerpoint/2010/main" val="1064214103"/>
      </p:ext>
    </p:extLst>
  </p:cSld>
  <p:clrMapOvr>
    <a:masterClrMapping/>
  </p:clrMapOvr>
  <p:transition spd="slow" advClick="0" advTm="20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D51DF7-F449-4C9C-9E8D-411BFBE9E180}"/>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05115620-C009-49BA-9FB9-5F0989F34EF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A73D4F07-11A8-4E24-995E-3FCD81BFB6B6}"/>
              </a:ext>
            </a:extLst>
          </p:cNvPr>
          <p:cNvSpPr>
            <a:spLocks noGrp="1"/>
          </p:cNvSpPr>
          <p:nvPr>
            <p:ph type="dt" sz="half" idx="10"/>
          </p:nvPr>
        </p:nvSpPr>
        <p:spPr/>
        <p:txBody>
          <a:bodyPr/>
          <a:lstStyle>
            <a:lvl1pPr>
              <a:defRPr/>
            </a:lvl1pPr>
          </a:lstStyle>
          <a:p>
            <a:pPr>
              <a:defRPr/>
            </a:pPr>
            <a:fld id="{395FB75C-CB6C-473B-8707-106C6E01088F}" type="datetimeFigureOut">
              <a:rPr lang="en-GB"/>
              <a:pPr>
                <a:defRPr/>
              </a:pPr>
              <a:t>11/03/2020</a:t>
            </a:fld>
            <a:endParaRPr lang="en-GB"/>
          </a:p>
        </p:txBody>
      </p:sp>
      <p:sp>
        <p:nvSpPr>
          <p:cNvPr id="5" name="Fußzeilenplatzhalter 4">
            <a:extLst>
              <a:ext uri="{FF2B5EF4-FFF2-40B4-BE49-F238E27FC236}">
                <a16:creationId xmlns:a16="http://schemas.microsoft.com/office/drawing/2014/main" id="{9C9651FB-A4AB-4EC0-B0D3-ED7ED670DD76}"/>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767BB3CA-DD7B-4ACC-A84C-FF0E205C9CB4}"/>
              </a:ext>
            </a:extLst>
          </p:cNvPr>
          <p:cNvSpPr>
            <a:spLocks noGrp="1"/>
          </p:cNvSpPr>
          <p:nvPr>
            <p:ph type="sldNum" sz="quarter" idx="12"/>
          </p:nvPr>
        </p:nvSpPr>
        <p:spPr/>
        <p:txBody>
          <a:bodyPr/>
          <a:lstStyle>
            <a:lvl1pPr>
              <a:defRPr/>
            </a:lvl1pPr>
          </a:lstStyle>
          <a:p>
            <a:pPr>
              <a:defRPr/>
            </a:pPr>
            <a:fld id="{4E2D67F7-1BAC-4196-9001-57B7EA9256E5}" type="slidenum">
              <a:rPr lang="en-GB"/>
              <a:pPr>
                <a:defRPr/>
              </a:pPr>
              <a:t>‹Nr.›</a:t>
            </a:fld>
            <a:endParaRPr lang="en-GB"/>
          </a:p>
        </p:txBody>
      </p:sp>
    </p:spTree>
    <p:extLst>
      <p:ext uri="{BB962C8B-B14F-4D97-AF65-F5344CB8AC3E}">
        <p14:creationId xmlns:p14="http://schemas.microsoft.com/office/powerpoint/2010/main" val="2852128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Mastertitelformat bearbeiten</a:t>
            </a:r>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3">
            <a:extLst>
              <a:ext uri="{FF2B5EF4-FFF2-40B4-BE49-F238E27FC236}">
                <a16:creationId xmlns:a16="http://schemas.microsoft.com/office/drawing/2014/main" id="{44DF3EEE-FD2A-4D02-9FD5-0814CFE0C8CD}"/>
              </a:ext>
            </a:extLst>
          </p:cNvPr>
          <p:cNvSpPr>
            <a:spLocks noGrp="1"/>
          </p:cNvSpPr>
          <p:nvPr>
            <p:ph type="dt" sz="half" idx="10"/>
          </p:nvPr>
        </p:nvSpPr>
        <p:spPr/>
        <p:txBody>
          <a:bodyPr/>
          <a:lstStyle>
            <a:lvl1pPr>
              <a:defRPr/>
            </a:lvl1pPr>
          </a:lstStyle>
          <a:p>
            <a:pPr>
              <a:defRPr/>
            </a:pPr>
            <a:endParaRPr lang="de-DE"/>
          </a:p>
        </p:txBody>
      </p:sp>
      <p:sp>
        <p:nvSpPr>
          <p:cNvPr id="6" name="Fußzeilenplatzhalter 4">
            <a:extLst>
              <a:ext uri="{FF2B5EF4-FFF2-40B4-BE49-F238E27FC236}">
                <a16:creationId xmlns:a16="http://schemas.microsoft.com/office/drawing/2014/main" id="{93EDE561-8355-4FF2-B2D3-55F29FF94B7D}"/>
              </a:ext>
            </a:extLst>
          </p:cNvPr>
          <p:cNvSpPr>
            <a:spLocks noGrp="1"/>
          </p:cNvSpPr>
          <p:nvPr>
            <p:ph type="ftr" sz="quarter" idx="11"/>
          </p:nvPr>
        </p:nvSpPr>
        <p:spPr/>
        <p:txBody>
          <a:bodyPr/>
          <a:lstStyle>
            <a:lvl1pPr>
              <a:defRPr/>
            </a:lvl1pPr>
          </a:lstStyle>
          <a:p>
            <a:pPr>
              <a:defRPr/>
            </a:pPr>
            <a:endParaRPr lang="de-DE"/>
          </a:p>
        </p:txBody>
      </p:sp>
      <p:sp>
        <p:nvSpPr>
          <p:cNvPr id="7" name="Foliennummernplatzhalter 5">
            <a:extLst>
              <a:ext uri="{FF2B5EF4-FFF2-40B4-BE49-F238E27FC236}">
                <a16:creationId xmlns:a16="http://schemas.microsoft.com/office/drawing/2014/main" id="{BA45F02E-F8EA-4DA6-8BB4-787DA1194376}"/>
              </a:ext>
            </a:extLst>
          </p:cNvPr>
          <p:cNvSpPr>
            <a:spLocks noGrp="1"/>
          </p:cNvSpPr>
          <p:nvPr>
            <p:ph type="sldNum" sz="quarter" idx="12"/>
          </p:nvPr>
        </p:nvSpPr>
        <p:spPr/>
        <p:txBody>
          <a:bodyPr/>
          <a:lstStyle>
            <a:lvl1pPr>
              <a:defRPr/>
            </a:lvl1pPr>
          </a:lstStyle>
          <a:p>
            <a:pPr>
              <a:defRPr/>
            </a:pPr>
            <a:fld id="{2786B924-BDC1-4D0E-8B57-EDCFAC064FB6}" type="slidenum">
              <a:rPr lang="de-DE" altLang="de-DE"/>
              <a:pPr>
                <a:defRPr/>
              </a:pPr>
              <a:t>‹Nr.›</a:t>
            </a:fld>
            <a:endParaRPr lang="de-DE" altLang="de-DE"/>
          </a:p>
        </p:txBody>
      </p:sp>
    </p:spTree>
    <p:extLst>
      <p:ext uri="{BB962C8B-B14F-4D97-AF65-F5344CB8AC3E}">
        <p14:creationId xmlns:p14="http://schemas.microsoft.com/office/powerpoint/2010/main" val="4149152640"/>
      </p:ext>
    </p:extLst>
  </p:cSld>
  <p:clrMapOvr>
    <a:masterClrMapping/>
  </p:clrMapOvr>
  <p:transition spd="slow" advClick="0" advTm="20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3114A2C-46B2-41D5-A17F-13F02F93AAC9}"/>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2761D1EA-9905-4989-A6D5-60F0D176437A}"/>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6E9EC136-B956-439B-BD24-1DD773C1C2F2}"/>
              </a:ext>
            </a:extLst>
          </p:cNvPr>
          <p:cNvSpPr>
            <a:spLocks noGrp="1"/>
          </p:cNvSpPr>
          <p:nvPr>
            <p:ph type="sldNum" sz="quarter" idx="12"/>
          </p:nvPr>
        </p:nvSpPr>
        <p:spPr/>
        <p:txBody>
          <a:bodyPr/>
          <a:lstStyle>
            <a:lvl1pPr>
              <a:defRPr/>
            </a:lvl1pPr>
          </a:lstStyle>
          <a:p>
            <a:pPr>
              <a:defRPr/>
            </a:pPr>
            <a:fld id="{5F884B48-73C8-40F7-9A17-B144EBF9084D}" type="slidenum">
              <a:rPr lang="de-DE" altLang="de-DE"/>
              <a:pPr>
                <a:defRPr/>
              </a:pPr>
              <a:t>‹Nr.›</a:t>
            </a:fld>
            <a:endParaRPr lang="de-DE" altLang="de-DE"/>
          </a:p>
        </p:txBody>
      </p:sp>
    </p:spTree>
    <p:extLst>
      <p:ext uri="{BB962C8B-B14F-4D97-AF65-F5344CB8AC3E}">
        <p14:creationId xmlns:p14="http://schemas.microsoft.com/office/powerpoint/2010/main" val="1078231634"/>
      </p:ext>
    </p:extLst>
  </p:cSld>
  <p:clrMapOvr>
    <a:masterClrMapping/>
  </p:clrMapOvr>
  <p:transition spd="slow" advClick="0" advTm="20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Mastertitelformat bearbeiten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9715092-8F02-46E3-8187-86688EFC26EB}"/>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4194ACC1-418A-4299-A816-198DFA7E7F30}"/>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1AC13ECF-BF4C-4B7F-971A-9957EAF2F9EF}"/>
              </a:ext>
            </a:extLst>
          </p:cNvPr>
          <p:cNvSpPr>
            <a:spLocks noGrp="1"/>
          </p:cNvSpPr>
          <p:nvPr>
            <p:ph type="sldNum" sz="quarter" idx="12"/>
          </p:nvPr>
        </p:nvSpPr>
        <p:spPr/>
        <p:txBody>
          <a:bodyPr/>
          <a:lstStyle>
            <a:lvl1pPr>
              <a:defRPr/>
            </a:lvl1pPr>
          </a:lstStyle>
          <a:p>
            <a:pPr>
              <a:defRPr/>
            </a:pPr>
            <a:fld id="{CC2E5164-C941-4C58-B291-13AE86CC7576}" type="slidenum">
              <a:rPr lang="de-DE" altLang="de-DE"/>
              <a:pPr>
                <a:defRPr/>
              </a:pPr>
              <a:t>‹Nr.›</a:t>
            </a:fld>
            <a:endParaRPr lang="de-DE" altLang="de-DE"/>
          </a:p>
        </p:txBody>
      </p:sp>
    </p:spTree>
    <p:extLst>
      <p:ext uri="{BB962C8B-B14F-4D97-AF65-F5344CB8AC3E}">
        <p14:creationId xmlns:p14="http://schemas.microsoft.com/office/powerpoint/2010/main" val="1548111464"/>
      </p:ext>
    </p:extLst>
  </p:cSld>
  <p:clrMapOvr>
    <a:masterClrMapping/>
  </p:clrMapOvr>
  <p:transition spd="slow" advClick="0" advTm="20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5" name="Bild 10">
            <a:extLst>
              <a:ext uri="{FF2B5EF4-FFF2-40B4-BE49-F238E27FC236}">
                <a16:creationId xmlns:a16="http://schemas.microsoft.com/office/drawing/2014/main" id="{83BEF7D6-34A5-4ED0-9674-1E375CE0AA2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43688" y="214313"/>
            <a:ext cx="2214562"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ctrTitle"/>
          </p:nvPr>
        </p:nvSpPr>
        <p:spPr>
          <a:xfrm>
            <a:off x="755576" y="2780928"/>
            <a:ext cx="4824536" cy="720080"/>
          </a:xfrm>
        </p:spPr>
        <p:txBody>
          <a:bodyPr>
            <a:noAutofit/>
          </a:bodyPr>
          <a:lstStyle>
            <a:lvl1pPr algn="l">
              <a:defRPr sz="4800">
                <a:latin typeface="Calibri" panose="020F0502020204030204" pitchFamily="34" charset="0"/>
                <a:cs typeface="Calibri" panose="020F0502020204030204" pitchFamily="34" charset="0"/>
              </a:defRPr>
            </a:lvl1pPr>
          </a:lstStyle>
          <a:p>
            <a:r>
              <a:rPr lang="de-DE" dirty="0"/>
              <a:t>Mastertitelformat bearbeiten</a:t>
            </a:r>
          </a:p>
        </p:txBody>
      </p:sp>
      <p:sp>
        <p:nvSpPr>
          <p:cNvPr id="3" name="Untertitel 2"/>
          <p:cNvSpPr>
            <a:spLocks noGrp="1"/>
          </p:cNvSpPr>
          <p:nvPr>
            <p:ph type="subTitle" idx="1"/>
          </p:nvPr>
        </p:nvSpPr>
        <p:spPr>
          <a:xfrm>
            <a:off x="755576" y="2348880"/>
            <a:ext cx="4536504" cy="644872"/>
          </a:xfrm>
        </p:spPr>
        <p:txBody>
          <a:bodyPr>
            <a:normAutofit/>
          </a:bodyPr>
          <a:lstStyle>
            <a:lvl1pPr marL="0" indent="0" algn="l">
              <a:buNone/>
              <a:defRPr sz="2000">
                <a:solidFill>
                  <a:schemeClr val="tx1">
                    <a:tint val="75000"/>
                  </a:schemeClr>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Master-Untertitelformat bearbeiten</a:t>
            </a:r>
          </a:p>
        </p:txBody>
      </p:sp>
      <p:sp>
        <p:nvSpPr>
          <p:cNvPr id="21" name="Textplatzhalter 20"/>
          <p:cNvSpPr>
            <a:spLocks noGrp="1"/>
          </p:cNvSpPr>
          <p:nvPr>
            <p:ph type="body" sz="quarter" idx="11"/>
          </p:nvPr>
        </p:nvSpPr>
        <p:spPr>
          <a:xfrm>
            <a:off x="6228184" y="5805264"/>
            <a:ext cx="2520280" cy="576064"/>
          </a:xfrm>
        </p:spPr>
        <p:txBody>
          <a:bodyPr>
            <a:noAutofit/>
          </a:bodyPr>
          <a:lstStyle>
            <a:lvl1pPr marL="0" indent="0">
              <a:buNone/>
              <a:defRPr sz="1800" baseline="0">
                <a:latin typeface="Calibri" panose="020F0502020204030204" pitchFamily="34" charset="0"/>
                <a:cs typeface="Calibri" panose="020F0502020204030204" pitchFamily="34" charset="0"/>
              </a:defRPr>
            </a:lvl1pPr>
          </a:lstStyle>
          <a:p>
            <a:pPr lvl="0"/>
            <a:r>
              <a:rPr lang="de-DE" dirty="0"/>
              <a:t>Mastertextformat bearbeiten</a:t>
            </a:r>
          </a:p>
          <a:p>
            <a:pPr lvl="1"/>
            <a:r>
              <a:rPr lang="de-DE" dirty="0"/>
              <a:t>Zweite Ebene</a:t>
            </a:r>
          </a:p>
        </p:txBody>
      </p:sp>
    </p:spTree>
    <p:extLst>
      <p:ext uri="{BB962C8B-B14F-4D97-AF65-F5344CB8AC3E}">
        <p14:creationId xmlns:p14="http://schemas.microsoft.com/office/powerpoint/2010/main" val="1921812090"/>
      </p:ext>
    </p:extLst>
  </p:cSld>
  <p:clrMapOvr>
    <a:masterClrMapping/>
  </p:clrMapOvr>
  <p:transition spd="slow" advClick="0" advTm="20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mit zwei bildern">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38FFCF33-F64E-49E6-80B3-8BC57D450C9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15063"/>
            <a:ext cx="1785938"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Bild 10">
            <a:extLst>
              <a:ext uri="{FF2B5EF4-FFF2-40B4-BE49-F238E27FC236}">
                <a16:creationId xmlns:a16="http://schemas.microsoft.com/office/drawing/2014/main" id="{648C9547-1237-43AD-9038-38D1B05B0C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86563" y="214313"/>
            <a:ext cx="205898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normAutofit/>
          </a:bodyPr>
          <a:lstStyle>
            <a:lvl1pPr algn="l">
              <a:defRPr sz="2800" b="0">
                <a:latin typeface="Calibri" panose="020F0502020204030204" pitchFamily="34" charset="0"/>
                <a:cs typeface="Calibri" panose="020F0502020204030204" pitchFamily="34" charset="0"/>
              </a:defRPr>
            </a:lvl1pPr>
          </a:lstStyle>
          <a:p>
            <a:r>
              <a:rPr lang="de-DE" dirty="0"/>
              <a:t>Mastertitelformat bearbeiten</a:t>
            </a:r>
          </a:p>
        </p:txBody>
      </p:sp>
      <p:sp>
        <p:nvSpPr>
          <p:cNvPr id="10" name="Textplatzhalter 9"/>
          <p:cNvSpPr>
            <a:spLocks noGrp="1"/>
          </p:cNvSpPr>
          <p:nvPr>
            <p:ph type="body" sz="quarter" idx="10"/>
          </p:nvPr>
        </p:nvSpPr>
        <p:spPr>
          <a:xfrm>
            <a:off x="467544" y="1628775"/>
            <a:ext cx="5400675" cy="4752975"/>
          </a:xfrm>
        </p:spPr>
        <p:txBody>
          <a:bodyPr/>
          <a:lstStyle>
            <a:lvl1pPr marL="0" indent="0">
              <a:buNone/>
              <a:defRPr sz="2000" b="1" u="none">
                <a:latin typeface="Calibri" panose="020F0502020204030204" pitchFamily="34" charset="0"/>
                <a:cs typeface="Calibri" panose="020F0502020204030204" pitchFamily="34" charset="0"/>
              </a:defRPr>
            </a:lvl1pPr>
            <a:lvl2pPr>
              <a:defRPr sz="2000">
                <a:latin typeface="Calibri" panose="020F0502020204030204" pitchFamily="34" charset="0"/>
                <a:cs typeface="Calibri" panose="020F0502020204030204" pitchFamily="34" charset="0"/>
              </a:defRPr>
            </a:lvl2pPr>
            <a:lvl3pPr>
              <a:defRPr sz="2000">
                <a:latin typeface="Calibri" panose="020F0502020204030204" pitchFamily="34" charset="0"/>
                <a:cs typeface="Calibri" panose="020F0502020204030204" pitchFamily="34" charset="0"/>
              </a:defRPr>
            </a:lvl3pPr>
          </a:lstStyle>
          <a:p>
            <a:pPr lvl="0"/>
            <a:r>
              <a:rPr lang="de-DE" dirty="0"/>
              <a:t>Mastertextformat bearbeiten</a:t>
            </a:r>
          </a:p>
          <a:p>
            <a:pPr lvl="1"/>
            <a:r>
              <a:rPr lang="de-DE" dirty="0"/>
              <a:t>Zweite Ebene</a:t>
            </a:r>
          </a:p>
          <a:p>
            <a:pPr lvl="2"/>
            <a:r>
              <a:rPr lang="de-DE" dirty="0"/>
              <a:t>Dritte Ebene</a:t>
            </a:r>
          </a:p>
        </p:txBody>
      </p:sp>
      <p:sp>
        <p:nvSpPr>
          <p:cNvPr id="12" name="Bildplatzhalter 11"/>
          <p:cNvSpPr>
            <a:spLocks noGrp="1"/>
          </p:cNvSpPr>
          <p:nvPr>
            <p:ph type="pic" sz="quarter" idx="11"/>
          </p:nvPr>
        </p:nvSpPr>
        <p:spPr>
          <a:xfrm>
            <a:off x="5940425" y="1628775"/>
            <a:ext cx="2735263" cy="2160265"/>
          </a:xfrm>
        </p:spPr>
        <p:txBody>
          <a:bodyPr rtlCol="0">
            <a:normAutofit/>
          </a:bodyPr>
          <a:lstStyle/>
          <a:p>
            <a:pPr lvl="0"/>
            <a:r>
              <a:rPr lang="de-DE" noProof="0"/>
              <a:t>Bild auf Platzhalter ziehen oder durch Klicken auf Symbol hinzufügen</a:t>
            </a:r>
          </a:p>
        </p:txBody>
      </p:sp>
      <p:sp>
        <p:nvSpPr>
          <p:cNvPr id="5" name="Bildplatzhalter 11"/>
          <p:cNvSpPr>
            <a:spLocks noGrp="1"/>
          </p:cNvSpPr>
          <p:nvPr>
            <p:ph type="pic" sz="quarter" idx="12"/>
          </p:nvPr>
        </p:nvSpPr>
        <p:spPr>
          <a:xfrm>
            <a:off x="5940152" y="3933056"/>
            <a:ext cx="2735263" cy="2448272"/>
          </a:xfrm>
        </p:spPr>
        <p:txBody>
          <a:bodyPr rtlCol="0">
            <a:normAutofit/>
          </a:bodyPr>
          <a:lstStyle/>
          <a:p>
            <a:pPr lvl="0"/>
            <a:r>
              <a:rPr lang="de-DE" noProof="0"/>
              <a:t>Bild auf Platzhalter ziehen oder durch Klicken auf Symbol hinzufügen</a:t>
            </a:r>
          </a:p>
        </p:txBody>
      </p:sp>
    </p:spTree>
    <p:extLst>
      <p:ext uri="{BB962C8B-B14F-4D97-AF65-F5344CB8AC3E}">
        <p14:creationId xmlns:p14="http://schemas.microsoft.com/office/powerpoint/2010/main" val="141623834"/>
      </p:ext>
    </p:extLst>
  </p:cSld>
  <p:clrMapOvr>
    <a:masterClrMapping/>
  </p:clrMapOvr>
  <p:transition spd="slow" advClick="0" advTm="2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645E5A-27A5-4239-B13A-3BD85FEAB195}"/>
              </a:ext>
            </a:extLst>
          </p:cNvPr>
          <p:cNvSpPr>
            <a:spLocks noGrp="1"/>
          </p:cNvSpPr>
          <p:nvPr>
            <p:ph type="title"/>
          </p:nvPr>
        </p:nvSpPr>
        <p:spPr>
          <a:xfrm>
            <a:off x="623888" y="1709738"/>
            <a:ext cx="7886700" cy="2852737"/>
          </a:xfrm>
        </p:spPr>
        <p:txBody>
          <a:bodyPr anchor="b"/>
          <a:lstStyle>
            <a:lvl1pPr>
              <a:defRPr sz="6000"/>
            </a:lvl1pPr>
          </a:lstStyle>
          <a:p>
            <a:r>
              <a:rPr lang="de-DE"/>
              <a:t>Mastertitelformat bearbeiten</a:t>
            </a:r>
            <a:endParaRPr lang="en-GB"/>
          </a:p>
        </p:txBody>
      </p:sp>
      <p:sp>
        <p:nvSpPr>
          <p:cNvPr id="3" name="Textplatzhalter 2">
            <a:extLst>
              <a:ext uri="{FF2B5EF4-FFF2-40B4-BE49-F238E27FC236}">
                <a16:creationId xmlns:a16="http://schemas.microsoft.com/office/drawing/2014/main" id="{7BEBF49E-384D-4541-BD8C-3575A2010B75}"/>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E11721E5-E9BE-4360-8F2C-AE297A7A07BA}"/>
              </a:ext>
            </a:extLst>
          </p:cNvPr>
          <p:cNvSpPr>
            <a:spLocks noGrp="1"/>
          </p:cNvSpPr>
          <p:nvPr>
            <p:ph type="dt" sz="half" idx="10"/>
          </p:nvPr>
        </p:nvSpPr>
        <p:spPr/>
        <p:txBody>
          <a:bodyPr/>
          <a:lstStyle>
            <a:lvl1pPr>
              <a:defRPr/>
            </a:lvl1pPr>
          </a:lstStyle>
          <a:p>
            <a:pPr>
              <a:defRPr/>
            </a:pPr>
            <a:fld id="{03EE8279-C474-4A58-A4C1-5CC3852B4534}" type="datetimeFigureOut">
              <a:rPr lang="en-GB"/>
              <a:pPr>
                <a:defRPr/>
              </a:pPr>
              <a:t>11/03/2020</a:t>
            </a:fld>
            <a:endParaRPr lang="en-GB"/>
          </a:p>
        </p:txBody>
      </p:sp>
      <p:sp>
        <p:nvSpPr>
          <p:cNvPr id="5" name="Fußzeilenplatzhalter 4">
            <a:extLst>
              <a:ext uri="{FF2B5EF4-FFF2-40B4-BE49-F238E27FC236}">
                <a16:creationId xmlns:a16="http://schemas.microsoft.com/office/drawing/2014/main" id="{1D6D4761-BA7F-486C-A858-16EE4FC20D0F}"/>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EE12E1F5-E717-4B88-9578-5B745D73702F}"/>
              </a:ext>
            </a:extLst>
          </p:cNvPr>
          <p:cNvSpPr>
            <a:spLocks noGrp="1"/>
          </p:cNvSpPr>
          <p:nvPr>
            <p:ph type="sldNum" sz="quarter" idx="12"/>
          </p:nvPr>
        </p:nvSpPr>
        <p:spPr/>
        <p:txBody>
          <a:bodyPr/>
          <a:lstStyle>
            <a:lvl1pPr>
              <a:defRPr/>
            </a:lvl1pPr>
          </a:lstStyle>
          <a:p>
            <a:pPr>
              <a:defRPr/>
            </a:pPr>
            <a:fld id="{1EA8AD5E-B859-4560-AE9C-EE09D9D65838}" type="slidenum">
              <a:rPr lang="en-GB"/>
              <a:pPr>
                <a:defRPr/>
              </a:pPr>
              <a:t>‹Nr.›</a:t>
            </a:fld>
            <a:endParaRPr lang="en-GB"/>
          </a:p>
        </p:txBody>
      </p:sp>
    </p:spTree>
    <p:extLst>
      <p:ext uri="{BB962C8B-B14F-4D97-AF65-F5344CB8AC3E}">
        <p14:creationId xmlns:p14="http://schemas.microsoft.com/office/powerpoint/2010/main" val="2755192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BDFBA6-F84A-4B63-8D70-D38F1BE4ACA8}"/>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CF3AB4CE-A51E-4D0D-BE23-1AE55E75E4A1}"/>
              </a:ext>
            </a:extLst>
          </p:cNvPr>
          <p:cNvSpPr>
            <a:spLocks noGrp="1"/>
          </p:cNvSpPr>
          <p:nvPr>
            <p:ph sz="half" idx="1"/>
          </p:nvPr>
        </p:nvSpPr>
        <p:spPr>
          <a:xfrm>
            <a:off x="628650" y="1825625"/>
            <a:ext cx="386715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Inhaltsplatzhalter 3">
            <a:extLst>
              <a:ext uri="{FF2B5EF4-FFF2-40B4-BE49-F238E27FC236}">
                <a16:creationId xmlns:a16="http://schemas.microsoft.com/office/drawing/2014/main" id="{0CC0CD8F-B676-4E5B-A1F8-45A7B20B9B99}"/>
              </a:ext>
            </a:extLst>
          </p:cNvPr>
          <p:cNvSpPr>
            <a:spLocks noGrp="1"/>
          </p:cNvSpPr>
          <p:nvPr>
            <p:ph sz="half" idx="2"/>
          </p:nvPr>
        </p:nvSpPr>
        <p:spPr>
          <a:xfrm>
            <a:off x="4648200" y="1825625"/>
            <a:ext cx="386715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Datumsplatzhalter 3">
            <a:extLst>
              <a:ext uri="{FF2B5EF4-FFF2-40B4-BE49-F238E27FC236}">
                <a16:creationId xmlns:a16="http://schemas.microsoft.com/office/drawing/2014/main" id="{3AFFD888-38FD-4230-A647-631B0E620CB6}"/>
              </a:ext>
            </a:extLst>
          </p:cNvPr>
          <p:cNvSpPr>
            <a:spLocks noGrp="1"/>
          </p:cNvSpPr>
          <p:nvPr>
            <p:ph type="dt" sz="half" idx="10"/>
          </p:nvPr>
        </p:nvSpPr>
        <p:spPr/>
        <p:txBody>
          <a:bodyPr/>
          <a:lstStyle>
            <a:lvl1pPr>
              <a:defRPr/>
            </a:lvl1pPr>
          </a:lstStyle>
          <a:p>
            <a:pPr>
              <a:defRPr/>
            </a:pPr>
            <a:fld id="{3F6E6DAC-86E7-4E89-BE53-5FBE4251A661}" type="datetimeFigureOut">
              <a:rPr lang="en-GB"/>
              <a:pPr>
                <a:defRPr/>
              </a:pPr>
              <a:t>11/03/2020</a:t>
            </a:fld>
            <a:endParaRPr lang="en-GB"/>
          </a:p>
        </p:txBody>
      </p:sp>
      <p:sp>
        <p:nvSpPr>
          <p:cNvPr id="6" name="Fußzeilenplatzhalter 4">
            <a:extLst>
              <a:ext uri="{FF2B5EF4-FFF2-40B4-BE49-F238E27FC236}">
                <a16:creationId xmlns:a16="http://schemas.microsoft.com/office/drawing/2014/main" id="{FB372E79-3E5A-4713-8E56-8AB5CEBCC1EB}"/>
              </a:ext>
            </a:extLst>
          </p:cNvPr>
          <p:cNvSpPr>
            <a:spLocks noGrp="1"/>
          </p:cNvSpPr>
          <p:nvPr>
            <p:ph type="ftr" sz="quarter" idx="11"/>
          </p:nvPr>
        </p:nvSpPr>
        <p:spPr/>
        <p:txBody>
          <a:bodyPr/>
          <a:lstStyle>
            <a:lvl1pPr>
              <a:defRPr/>
            </a:lvl1pPr>
          </a:lstStyle>
          <a:p>
            <a:pPr>
              <a:defRPr/>
            </a:pPr>
            <a:endParaRPr lang="en-GB"/>
          </a:p>
        </p:txBody>
      </p:sp>
      <p:sp>
        <p:nvSpPr>
          <p:cNvPr id="7" name="Foliennummernplatzhalter 5">
            <a:extLst>
              <a:ext uri="{FF2B5EF4-FFF2-40B4-BE49-F238E27FC236}">
                <a16:creationId xmlns:a16="http://schemas.microsoft.com/office/drawing/2014/main" id="{DD1DF3E8-22E9-440F-97E9-6A4F1009C548}"/>
              </a:ext>
            </a:extLst>
          </p:cNvPr>
          <p:cNvSpPr>
            <a:spLocks noGrp="1"/>
          </p:cNvSpPr>
          <p:nvPr>
            <p:ph type="sldNum" sz="quarter" idx="12"/>
          </p:nvPr>
        </p:nvSpPr>
        <p:spPr/>
        <p:txBody>
          <a:bodyPr/>
          <a:lstStyle>
            <a:lvl1pPr>
              <a:defRPr/>
            </a:lvl1pPr>
          </a:lstStyle>
          <a:p>
            <a:pPr>
              <a:defRPr/>
            </a:pPr>
            <a:fld id="{A2E0B017-A921-4689-A7F2-5024DA86378B}" type="slidenum">
              <a:rPr lang="en-GB"/>
              <a:pPr>
                <a:defRPr/>
              </a:pPr>
              <a:t>‹Nr.›</a:t>
            </a:fld>
            <a:endParaRPr lang="en-GB"/>
          </a:p>
        </p:txBody>
      </p:sp>
    </p:spTree>
    <p:extLst>
      <p:ext uri="{BB962C8B-B14F-4D97-AF65-F5344CB8AC3E}">
        <p14:creationId xmlns:p14="http://schemas.microsoft.com/office/powerpoint/2010/main" val="3017692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E2EF5B-D7AD-4263-B70A-CFF6AF059967}"/>
              </a:ext>
            </a:extLst>
          </p:cNvPr>
          <p:cNvSpPr>
            <a:spLocks noGrp="1"/>
          </p:cNvSpPr>
          <p:nvPr>
            <p:ph type="title"/>
          </p:nvPr>
        </p:nvSpPr>
        <p:spPr>
          <a:xfrm>
            <a:off x="630238" y="365125"/>
            <a:ext cx="7886700" cy="1325563"/>
          </a:xfrm>
        </p:spPr>
        <p:txBody>
          <a:bodyPr/>
          <a:lstStyle/>
          <a:p>
            <a:r>
              <a:rPr lang="de-DE"/>
              <a:t>Mastertitelformat bearbeiten</a:t>
            </a:r>
            <a:endParaRPr lang="en-GB"/>
          </a:p>
        </p:txBody>
      </p:sp>
      <p:sp>
        <p:nvSpPr>
          <p:cNvPr id="3" name="Textplatzhalter 2">
            <a:extLst>
              <a:ext uri="{FF2B5EF4-FFF2-40B4-BE49-F238E27FC236}">
                <a16:creationId xmlns:a16="http://schemas.microsoft.com/office/drawing/2014/main" id="{8C48F55D-C165-48C6-BA5C-00D10596389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C6A4DBB-0F2E-4FA5-B70F-70CA47E2176A}"/>
              </a:ext>
            </a:extLst>
          </p:cNvPr>
          <p:cNvSpPr>
            <a:spLocks noGrp="1"/>
          </p:cNvSpPr>
          <p:nvPr>
            <p:ph sz="half" idx="2"/>
          </p:nvPr>
        </p:nvSpPr>
        <p:spPr>
          <a:xfrm>
            <a:off x="630238" y="2505075"/>
            <a:ext cx="386873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Textplatzhalter 4">
            <a:extLst>
              <a:ext uri="{FF2B5EF4-FFF2-40B4-BE49-F238E27FC236}">
                <a16:creationId xmlns:a16="http://schemas.microsoft.com/office/drawing/2014/main" id="{B02A8768-9D00-483A-A34B-B42C22414D1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6F7B9191-C35B-4B5F-AEA0-5C9563754352}"/>
              </a:ext>
            </a:extLst>
          </p:cNvPr>
          <p:cNvSpPr>
            <a:spLocks noGrp="1"/>
          </p:cNvSpPr>
          <p:nvPr>
            <p:ph sz="quarter" idx="4"/>
          </p:nvPr>
        </p:nvSpPr>
        <p:spPr>
          <a:xfrm>
            <a:off x="4629150" y="2505075"/>
            <a:ext cx="38877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7" name="Datumsplatzhalter 3">
            <a:extLst>
              <a:ext uri="{FF2B5EF4-FFF2-40B4-BE49-F238E27FC236}">
                <a16:creationId xmlns:a16="http://schemas.microsoft.com/office/drawing/2014/main" id="{3E087B4D-2981-46A2-99F0-13D53331CF55}"/>
              </a:ext>
            </a:extLst>
          </p:cNvPr>
          <p:cNvSpPr>
            <a:spLocks noGrp="1"/>
          </p:cNvSpPr>
          <p:nvPr>
            <p:ph type="dt" sz="half" idx="10"/>
          </p:nvPr>
        </p:nvSpPr>
        <p:spPr/>
        <p:txBody>
          <a:bodyPr/>
          <a:lstStyle>
            <a:lvl1pPr>
              <a:defRPr/>
            </a:lvl1pPr>
          </a:lstStyle>
          <a:p>
            <a:pPr>
              <a:defRPr/>
            </a:pPr>
            <a:fld id="{4BBE1B54-1B47-4C0F-8F82-907C79AED2DC}" type="datetimeFigureOut">
              <a:rPr lang="en-GB"/>
              <a:pPr>
                <a:defRPr/>
              </a:pPr>
              <a:t>11/03/2020</a:t>
            </a:fld>
            <a:endParaRPr lang="en-GB"/>
          </a:p>
        </p:txBody>
      </p:sp>
      <p:sp>
        <p:nvSpPr>
          <p:cNvPr id="8" name="Fußzeilenplatzhalter 4">
            <a:extLst>
              <a:ext uri="{FF2B5EF4-FFF2-40B4-BE49-F238E27FC236}">
                <a16:creationId xmlns:a16="http://schemas.microsoft.com/office/drawing/2014/main" id="{9BACFD8C-1A19-4427-8796-EC4AC66ECE68}"/>
              </a:ext>
            </a:extLst>
          </p:cNvPr>
          <p:cNvSpPr>
            <a:spLocks noGrp="1"/>
          </p:cNvSpPr>
          <p:nvPr>
            <p:ph type="ftr" sz="quarter" idx="11"/>
          </p:nvPr>
        </p:nvSpPr>
        <p:spPr/>
        <p:txBody>
          <a:bodyPr/>
          <a:lstStyle>
            <a:lvl1pPr>
              <a:defRPr/>
            </a:lvl1pPr>
          </a:lstStyle>
          <a:p>
            <a:pPr>
              <a:defRPr/>
            </a:pPr>
            <a:endParaRPr lang="en-GB"/>
          </a:p>
        </p:txBody>
      </p:sp>
      <p:sp>
        <p:nvSpPr>
          <p:cNvPr id="9" name="Foliennummernplatzhalter 5">
            <a:extLst>
              <a:ext uri="{FF2B5EF4-FFF2-40B4-BE49-F238E27FC236}">
                <a16:creationId xmlns:a16="http://schemas.microsoft.com/office/drawing/2014/main" id="{3B4C0F59-9E08-4E54-BB08-9D774A5DB520}"/>
              </a:ext>
            </a:extLst>
          </p:cNvPr>
          <p:cNvSpPr>
            <a:spLocks noGrp="1"/>
          </p:cNvSpPr>
          <p:nvPr>
            <p:ph type="sldNum" sz="quarter" idx="12"/>
          </p:nvPr>
        </p:nvSpPr>
        <p:spPr/>
        <p:txBody>
          <a:bodyPr/>
          <a:lstStyle>
            <a:lvl1pPr>
              <a:defRPr/>
            </a:lvl1pPr>
          </a:lstStyle>
          <a:p>
            <a:pPr>
              <a:defRPr/>
            </a:pPr>
            <a:fld id="{E5672295-EB9C-4291-B4BD-963C2AD14E2A}" type="slidenum">
              <a:rPr lang="en-GB"/>
              <a:pPr>
                <a:defRPr/>
              </a:pPr>
              <a:t>‹Nr.›</a:t>
            </a:fld>
            <a:endParaRPr lang="en-GB"/>
          </a:p>
        </p:txBody>
      </p:sp>
    </p:spTree>
    <p:extLst>
      <p:ext uri="{BB962C8B-B14F-4D97-AF65-F5344CB8AC3E}">
        <p14:creationId xmlns:p14="http://schemas.microsoft.com/office/powerpoint/2010/main" val="167856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B9C547-E00A-49EE-B00D-368141A22716}"/>
              </a:ext>
            </a:extLst>
          </p:cNvPr>
          <p:cNvSpPr>
            <a:spLocks noGrp="1"/>
          </p:cNvSpPr>
          <p:nvPr>
            <p:ph type="title"/>
          </p:nvPr>
        </p:nvSpPr>
        <p:spPr/>
        <p:txBody>
          <a:bodyPr/>
          <a:lstStyle/>
          <a:p>
            <a:r>
              <a:rPr lang="de-DE"/>
              <a:t>Mastertitelformat bearbeiten</a:t>
            </a:r>
            <a:endParaRPr lang="en-GB"/>
          </a:p>
        </p:txBody>
      </p:sp>
      <p:sp>
        <p:nvSpPr>
          <p:cNvPr id="3" name="Datumsplatzhalter 3">
            <a:extLst>
              <a:ext uri="{FF2B5EF4-FFF2-40B4-BE49-F238E27FC236}">
                <a16:creationId xmlns:a16="http://schemas.microsoft.com/office/drawing/2014/main" id="{EF8F1811-87C4-4B93-AB66-37CC50DE448A}"/>
              </a:ext>
            </a:extLst>
          </p:cNvPr>
          <p:cNvSpPr>
            <a:spLocks noGrp="1"/>
          </p:cNvSpPr>
          <p:nvPr>
            <p:ph type="dt" sz="half" idx="10"/>
          </p:nvPr>
        </p:nvSpPr>
        <p:spPr/>
        <p:txBody>
          <a:bodyPr/>
          <a:lstStyle>
            <a:lvl1pPr>
              <a:defRPr/>
            </a:lvl1pPr>
          </a:lstStyle>
          <a:p>
            <a:pPr>
              <a:defRPr/>
            </a:pPr>
            <a:fld id="{306303C1-A17F-49E7-93F0-B2EEABD9A2AE}" type="datetimeFigureOut">
              <a:rPr lang="en-GB"/>
              <a:pPr>
                <a:defRPr/>
              </a:pPr>
              <a:t>11/03/2020</a:t>
            </a:fld>
            <a:endParaRPr lang="en-GB"/>
          </a:p>
        </p:txBody>
      </p:sp>
      <p:sp>
        <p:nvSpPr>
          <p:cNvPr id="4" name="Fußzeilenplatzhalter 4">
            <a:extLst>
              <a:ext uri="{FF2B5EF4-FFF2-40B4-BE49-F238E27FC236}">
                <a16:creationId xmlns:a16="http://schemas.microsoft.com/office/drawing/2014/main" id="{41A873F1-A3A1-41EB-A6FC-B99A8D394CEC}"/>
              </a:ext>
            </a:extLst>
          </p:cNvPr>
          <p:cNvSpPr>
            <a:spLocks noGrp="1"/>
          </p:cNvSpPr>
          <p:nvPr>
            <p:ph type="ftr" sz="quarter" idx="11"/>
          </p:nvPr>
        </p:nvSpPr>
        <p:spPr/>
        <p:txBody>
          <a:bodyPr/>
          <a:lstStyle>
            <a:lvl1pPr>
              <a:defRPr/>
            </a:lvl1pPr>
          </a:lstStyle>
          <a:p>
            <a:pPr>
              <a:defRPr/>
            </a:pPr>
            <a:endParaRPr lang="en-GB"/>
          </a:p>
        </p:txBody>
      </p:sp>
      <p:sp>
        <p:nvSpPr>
          <p:cNvPr id="5" name="Foliennummernplatzhalter 5">
            <a:extLst>
              <a:ext uri="{FF2B5EF4-FFF2-40B4-BE49-F238E27FC236}">
                <a16:creationId xmlns:a16="http://schemas.microsoft.com/office/drawing/2014/main" id="{FB7A1DC1-A66F-4667-ACD4-FEFC26000FF8}"/>
              </a:ext>
            </a:extLst>
          </p:cNvPr>
          <p:cNvSpPr>
            <a:spLocks noGrp="1"/>
          </p:cNvSpPr>
          <p:nvPr>
            <p:ph type="sldNum" sz="quarter" idx="12"/>
          </p:nvPr>
        </p:nvSpPr>
        <p:spPr/>
        <p:txBody>
          <a:bodyPr/>
          <a:lstStyle>
            <a:lvl1pPr>
              <a:defRPr/>
            </a:lvl1pPr>
          </a:lstStyle>
          <a:p>
            <a:pPr>
              <a:defRPr/>
            </a:pPr>
            <a:fld id="{BF928FD8-1D78-451E-B61D-29D333357BC1}" type="slidenum">
              <a:rPr lang="en-GB"/>
              <a:pPr>
                <a:defRPr/>
              </a:pPr>
              <a:t>‹Nr.›</a:t>
            </a:fld>
            <a:endParaRPr lang="en-GB"/>
          </a:p>
        </p:txBody>
      </p:sp>
    </p:spTree>
    <p:extLst>
      <p:ext uri="{BB962C8B-B14F-4D97-AF65-F5344CB8AC3E}">
        <p14:creationId xmlns:p14="http://schemas.microsoft.com/office/powerpoint/2010/main" val="1102934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a:extLst>
              <a:ext uri="{FF2B5EF4-FFF2-40B4-BE49-F238E27FC236}">
                <a16:creationId xmlns:a16="http://schemas.microsoft.com/office/drawing/2014/main" id="{451AC206-1FB4-412A-98A4-88F4D9E4C3A0}"/>
              </a:ext>
            </a:extLst>
          </p:cNvPr>
          <p:cNvSpPr>
            <a:spLocks noGrp="1"/>
          </p:cNvSpPr>
          <p:nvPr>
            <p:ph type="dt" sz="half" idx="10"/>
          </p:nvPr>
        </p:nvSpPr>
        <p:spPr/>
        <p:txBody>
          <a:bodyPr/>
          <a:lstStyle>
            <a:lvl1pPr>
              <a:defRPr/>
            </a:lvl1pPr>
          </a:lstStyle>
          <a:p>
            <a:pPr>
              <a:defRPr/>
            </a:pPr>
            <a:fld id="{6F14B795-37B6-4A15-ABED-70530D8C896E}" type="datetimeFigureOut">
              <a:rPr lang="en-GB"/>
              <a:pPr>
                <a:defRPr/>
              </a:pPr>
              <a:t>11/03/2020</a:t>
            </a:fld>
            <a:endParaRPr lang="en-GB"/>
          </a:p>
        </p:txBody>
      </p:sp>
      <p:sp>
        <p:nvSpPr>
          <p:cNvPr id="3" name="Fußzeilenplatzhalter 4">
            <a:extLst>
              <a:ext uri="{FF2B5EF4-FFF2-40B4-BE49-F238E27FC236}">
                <a16:creationId xmlns:a16="http://schemas.microsoft.com/office/drawing/2014/main" id="{77C56B7C-F924-40C1-9229-E9FCFD5A46C7}"/>
              </a:ext>
            </a:extLst>
          </p:cNvPr>
          <p:cNvSpPr>
            <a:spLocks noGrp="1"/>
          </p:cNvSpPr>
          <p:nvPr>
            <p:ph type="ftr" sz="quarter" idx="11"/>
          </p:nvPr>
        </p:nvSpPr>
        <p:spPr/>
        <p:txBody>
          <a:bodyPr/>
          <a:lstStyle>
            <a:lvl1pPr>
              <a:defRPr/>
            </a:lvl1pPr>
          </a:lstStyle>
          <a:p>
            <a:pPr>
              <a:defRPr/>
            </a:pPr>
            <a:endParaRPr lang="en-GB"/>
          </a:p>
        </p:txBody>
      </p:sp>
      <p:sp>
        <p:nvSpPr>
          <p:cNvPr id="4" name="Foliennummernplatzhalter 5">
            <a:extLst>
              <a:ext uri="{FF2B5EF4-FFF2-40B4-BE49-F238E27FC236}">
                <a16:creationId xmlns:a16="http://schemas.microsoft.com/office/drawing/2014/main" id="{205E3AD4-7455-4CE0-B6E0-F634D305A758}"/>
              </a:ext>
            </a:extLst>
          </p:cNvPr>
          <p:cNvSpPr>
            <a:spLocks noGrp="1"/>
          </p:cNvSpPr>
          <p:nvPr>
            <p:ph type="sldNum" sz="quarter" idx="12"/>
          </p:nvPr>
        </p:nvSpPr>
        <p:spPr/>
        <p:txBody>
          <a:bodyPr/>
          <a:lstStyle>
            <a:lvl1pPr>
              <a:defRPr/>
            </a:lvl1pPr>
          </a:lstStyle>
          <a:p>
            <a:pPr>
              <a:defRPr/>
            </a:pPr>
            <a:fld id="{C72BAA43-646F-4FED-AC4E-71BB66572BF2}" type="slidenum">
              <a:rPr lang="en-GB"/>
              <a:pPr>
                <a:defRPr/>
              </a:pPr>
              <a:t>‹Nr.›</a:t>
            </a:fld>
            <a:endParaRPr lang="en-GB"/>
          </a:p>
        </p:txBody>
      </p:sp>
    </p:spTree>
    <p:extLst>
      <p:ext uri="{BB962C8B-B14F-4D97-AF65-F5344CB8AC3E}">
        <p14:creationId xmlns:p14="http://schemas.microsoft.com/office/powerpoint/2010/main" val="2280904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4BED5E-A6F7-4901-A7E2-5E9D0F4A3595}"/>
              </a:ext>
            </a:extLst>
          </p:cNvPr>
          <p:cNvSpPr>
            <a:spLocks noGrp="1"/>
          </p:cNvSpPr>
          <p:nvPr>
            <p:ph type="title"/>
          </p:nvPr>
        </p:nvSpPr>
        <p:spPr>
          <a:xfrm>
            <a:off x="630238" y="457200"/>
            <a:ext cx="2949575" cy="1600200"/>
          </a:xfrm>
        </p:spPr>
        <p:txBody>
          <a:bodyPr anchor="b"/>
          <a:lstStyle>
            <a:lvl1pPr>
              <a:defRPr sz="3200"/>
            </a:lvl1pPr>
          </a:lstStyle>
          <a:p>
            <a:r>
              <a:rPr lang="de-DE"/>
              <a:t>Mastertitelformat bearbeiten</a:t>
            </a:r>
            <a:endParaRPr lang="en-GB"/>
          </a:p>
        </p:txBody>
      </p:sp>
      <p:sp>
        <p:nvSpPr>
          <p:cNvPr id="3" name="Inhaltsplatzhalter 2">
            <a:extLst>
              <a:ext uri="{FF2B5EF4-FFF2-40B4-BE49-F238E27FC236}">
                <a16:creationId xmlns:a16="http://schemas.microsoft.com/office/drawing/2014/main" id="{112A6D46-A629-4241-8CA0-7F4DE7E883C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Textplatzhalter 3">
            <a:extLst>
              <a:ext uri="{FF2B5EF4-FFF2-40B4-BE49-F238E27FC236}">
                <a16:creationId xmlns:a16="http://schemas.microsoft.com/office/drawing/2014/main" id="{618F75C1-D190-470F-8FA7-72220E9E726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3">
            <a:extLst>
              <a:ext uri="{FF2B5EF4-FFF2-40B4-BE49-F238E27FC236}">
                <a16:creationId xmlns:a16="http://schemas.microsoft.com/office/drawing/2014/main" id="{EE363531-1091-43A3-A440-53076113D203}"/>
              </a:ext>
            </a:extLst>
          </p:cNvPr>
          <p:cNvSpPr>
            <a:spLocks noGrp="1"/>
          </p:cNvSpPr>
          <p:nvPr>
            <p:ph type="dt" sz="half" idx="10"/>
          </p:nvPr>
        </p:nvSpPr>
        <p:spPr/>
        <p:txBody>
          <a:bodyPr/>
          <a:lstStyle>
            <a:lvl1pPr>
              <a:defRPr/>
            </a:lvl1pPr>
          </a:lstStyle>
          <a:p>
            <a:pPr>
              <a:defRPr/>
            </a:pPr>
            <a:fld id="{162C3871-EF66-4ECD-96C4-FDBDF26B5CE3}" type="datetimeFigureOut">
              <a:rPr lang="en-GB"/>
              <a:pPr>
                <a:defRPr/>
              </a:pPr>
              <a:t>11/03/2020</a:t>
            </a:fld>
            <a:endParaRPr lang="en-GB"/>
          </a:p>
        </p:txBody>
      </p:sp>
      <p:sp>
        <p:nvSpPr>
          <p:cNvPr id="6" name="Fußzeilenplatzhalter 4">
            <a:extLst>
              <a:ext uri="{FF2B5EF4-FFF2-40B4-BE49-F238E27FC236}">
                <a16:creationId xmlns:a16="http://schemas.microsoft.com/office/drawing/2014/main" id="{C2C74CE9-255C-4579-BBF2-4CD56A0E524C}"/>
              </a:ext>
            </a:extLst>
          </p:cNvPr>
          <p:cNvSpPr>
            <a:spLocks noGrp="1"/>
          </p:cNvSpPr>
          <p:nvPr>
            <p:ph type="ftr" sz="quarter" idx="11"/>
          </p:nvPr>
        </p:nvSpPr>
        <p:spPr/>
        <p:txBody>
          <a:bodyPr/>
          <a:lstStyle>
            <a:lvl1pPr>
              <a:defRPr/>
            </a:lvl1pPr>
          </a:lstStyle>
          <a:p>
            <a:pPr>
              <a:defRPr/>
            </a:pPr>
            <a:endParaRPr lang="en-GB"/>
          </a:p>
        </p:txBody>
      </p:sp>
      <p:sp>
        <p:nvSpPr>
          <p:cNvPr id="7" name="Foliennummernplatzhalter 5">
            <a:extLst>
              <a:ext uri="{FF2B5EF4-FFF2-40B4-BE49-F238E27FC236}">
                <a16:creationId xmlns:a16="http://schemas.microsoft.com/office/drawing/2014/main" id="{5847DF69-CAC2-4CAA-AC27-BA6524A87F17}"/>
              </a:ext>
            </a:extLst>
          </p:cNvPr>
          <p:cNvSpPr>
            <a:spLocks noGrp="1"/>
          </p:cNvSpPr>
          <p:nvPr>
            <p:ph type="sldNum" sz="quarter" idx="12"/>
          </p:nvPr>
        </p:nvSpPr>
        <p:spPr/>
        <p:txBody>
          <a:bodyPr/>
          <a:lstStyle>
            <a:lvl1pPr>
              <a:defRPr/>
            </a:lvl1pPr>
          </a:lstStyle>
          <a:p>
            <a:pPr>
              <a:defRPr/>
            </a:pPr>
            <a:fld id="{F9CA369B-1003-4B96-8B45-33EA060AA3BD}" type="slidenum">
              <a:rPr lang="en-GB"/>
              <a:pPr>
                <a:defRPr/>
              </a:pPr>
              <a:t>‹Nr.›</a:t>
            </a:fld>
            <a:endParaRPr lang="en-GB"/>
          </a:p>
        </p:txBody>
      </p:sp>
    </p:spTree>
    <p:extLst>
      <p:ext uri="{BB962C8B-B14F-4D97-AF65-F5344CB8AC3E}">
        <p14:creationId xmlns:p14="http://schemas.microsoft.com/office/powerpoint/2010/main" val="3978498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DB736A-66F2-47DB-A474-847DBCE8663E}"/>
              </a:ext>
            </a:extLst>
          </p:cNvPr>
          <p:cNvSpPr>
            <a:spLocks noGrp="1"/>
          </p:cNvSpPr>
          <p:nvPr>
            <p:ph type="title"/>
          </p:nvPr>
        </p:nvSpPr>
        <p:spPr>
          <a:xfrm>
            <a:off x="630238" y="457200"/>
            <a:ext cx="2949575" cy="1600200"/>
          </a:xfrm>
        </p:spPr>
        <p:txBody>
          <a:bodyPr anchor="b"/>
          <a:lstStyle>
            <a:lvl1pPr>
              <a:defRPr sz="3200"/>
            </a:lvl1pPr>
          </a:lstStyle>
          <a:p>
            <a:r>
              <a:rPr lang="de-DE"/>
              <a:t>Mastertitelformat bearbeiten</a:t>
            </a:r>
            <a:endParaRPr lang="en-GB"/>
          </a:p>
        </p:txBody>
      </p:sp>
      <p:sp>
        <p:nvSpPr>
          <p:cNvPr id="3" name="Bildplatzhalter 2">
            <a:extLst>
              <a:ext uri="{FF2B5EF4-FFF2-40B4-BE49-F238E27FC236}">
                <a16:creationId xmlns:a16="http://schemas.microsoft.com/office/drawing/2014/main" id="{DBD3FE8A-73DC-46C3-BD54-591A98DC6303}"/>
              </a:ext>
            </a:extLst>
          </p:cNvPr>
          <p:cNvSpPr>
            <a:spLocks noGrp="1"/>
          </p:cNvSpPr>
          <p:nvPr>
            <p:ph type="pic" idx="1"/>
          </p:nvPr>
        </p:nvSpPr>
        <p:spPr>
          <a:xfrm>
            <a:off x="3887788" y="987425"/>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platzhalter 3">
            <a:extLst>
              <a:ext uri="{FF2B5EF4-FFF2-40B4-BE49-F238E27FC236}">
                <a16:creationId xmlns:a16="http://schemas.microsoft.com/office/drawing/2014/main" id="{42942698-5EFA-4DAD-8DC1-6F74D32E6AD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3">
            <a:extLst>
              <a:ext uri="{FF2B5EF4-FFF2-40B4-BE49-F238E27FC236}">
                <a16:creationId xmlns:a16="http://schemas.microsoft.com/office/drawing/2014/main" id="{62D19E09-2315-46C3-A428-3813F985CEB7}"/>
              </a:ext>
            </a:extLst>
          </p:cNvPr>
          <p:cNvSpPr>
            <a:spLocks noGrp="1"/>
          </p:cNvSpPr>
          <p:nvPr>
            <p:ph type="dt" sz="half" idx="10"/>
          </p:nvPr>
        </p:nvSpPr>
        <p:spPr/>
        <p:txBody>
          <a:bodyPr/>
          <a:lstStyle>
            <a:lvl1pPr>
              <a:defRPr/>
            </a:lvl1pPr>
          </a:lstStyle>
          <a:p>
            <a:pPr>
              <a:defRPr/>
            </a:pPr>
            <a:fld id="{5EC92734-D90E-4722-A857-C37FF9DB61E2}" type="datetimeFigureOut">
              <a:rPr lang="en-GB"/>
              <a:pPr>
                <a:defRPr/>
              </a:pPr>
              <a:t>11/03/2020</a:t>
            </a:fld>
            <a:endParaRPr lang="en-GB"/>
          </a:p>
        </p:txBody>
      </p:sp>
      <p:sp>
        <p:nvSpPr>
          <p:cNvPr id="6" name="Fußzeilenplatzhalter 4">
            <a:extLst>
              <a:ext uri="{FF2B5EF4-FFF2-40B4-BE49-F238E27FC236}">
                <a16:creationId xmlns:a16="http://schemas.microsoft.com/office/drawing/2014/main" id="{C2DB2947-5DCE-4092-BDE8-C45B72A76A3A}"/>
              </a:ext>
            </a:extLst>
          </p:cNvPr>
          <p:cNvSpPr>
            <a:spLocks noGrp="1"/>
          </p:cNvSpPr>
          <p:nvPr>
            <p:ph type="ftr" sz="quarter" idx="11"/>
          </p:nvPr>
        </p:nvSpPr>
        <p:spPr/>
        <p:txBody>
          <a:bodyPr/>
          <a:lstStyle>
            <a:lvl1pPr>
              <a:defRPr/>
            </a:lvl1pPr>
          </a:lstStyle>
          <a:p>
            <a:pPr>
              <a:defRPr/>
            </a:pPr>
            <a:endParaRPr lang="en-GB"/>
          </a:p>
        </p:txBody>
      </p:sp>
      <p:sp>
        <p:nvSpPr>
          <p:cNvPr id="7" name="Foliennummernplatzhalter 5">
            <a:extLst>
              <a:ext uri="{FF2B5EF4-FFF2-40B4-BE49-F238E27FC236}">
                <a16:creationId xmlns:a16="http://schemas.microsoft.com/office/drawing/2014/main" id="{F20C3824-2026-45BA-A14E-2358457E262D}"/>
              </a:ext>
            </a:extLst>
          </p:cNvPr>
          <p:cNvSpPr>
            <a:spLocks noGrp="1"/>
          </p:cNvSpPr>
          <p:nvPr>
            <p:ph type="sldNum" sz="quarter" idx="12"/>
          </p:nvPr>
        </p:nvSpPr>
        <p:spPr/>
        <p:txBody>
          <a:bodyPr/>
          <a:lstStyle>
            <a:lvl1pPr>
              <a:defRPr/>
            </a:lvl1pPr>
          </a:lstStyle>
          <a:p>
            <a:pPr>
              <a:defRPr/>
            </a:pPr>
            <a:fld id="{2E0A5FDD-389B-49B9-B17A-63556EA7D543}" type="slidenum">
              <a:rPr lang="en-GB"/>
              <a:pPr>
                <a:defRPr/>
              </a:pPr>
              <a:t>‹Nr.›</a:t>
            </a:fld>
            <a:endParaRPr lang="en-GB"/>
          </a:p>
        </p:txBody>
      </p:sp>
    </p:spTree>
    <p:extLst>
      <p:ext uri="{BB962C8B-B14F-4D97-AF65-F5344CB8AC3E}">
        <p14:creationId xmlns:p14="http://schemas.microsoft.com/office/powerpoint/2010/main" val="1624432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elplatzhalter 1">
            <a:extLst>
              <a:ext uri="{FF2B5EF4-FFF2-40B4-BE49-F238E27FC236}">
                <a16:creationId xmlns:a16="http://schemas.microsoft.com/office/drawing/2014/main" id="{E3550618-9AD1-478C-B73D-30C9319B6F2C}"/>
              </a:ext>
            </a:extLst>
          </p:cNvPr>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en-US"/>
              <a:t>Mastertitelformat bearbeiten</a:t>
            </a:r>
            <a:endParaRPr lang="en-GB" altLang="en-US"/>
          </a:p>
        </p:txBody>
      </p:sp>
      <p:sp>
        <p:nvSpPr>
          <p:cNvPr id="1027" name="Textplatzhalter 2">
            <a:extLst>
              <a:ext uri="{FF2B5EF4-FFF2-40B4-BE49-F238E27FC236}">
                <a16:creationId xmlns:a16="http://schemas.microsoft.com/office/drawing/2014/main" id="{100968E5-F029-4F6F-AAF3-A5164A851FCA}"/>
              </a:ext>
            </a:extLst>
          </p:cNvPr>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en-US"/>
              <a:t>Mastertextformat bearbeiten</a:t>
            </a:r>
          </a:p>
          <a:p>
            <a:pPr lvl="1"/>
            <a:r>
              <a:rPr lang="de-DE" altLang="en-US"/>
              <a:t>Zweite Ebene</a:t>
            </a:r>
          </a:p>
          <a:p>
            <a:pPr lvl="2"/>
            <a:r>
              <a:rPr lang="de-DE" altLang="en-US"/>
              <a:t>Dritte Ebene</a:t>
            </a:r>
          </a:p>
          <a:p>
            <a:pPr lvl="3"/>
            <a:r>
              <a:rPr lang="de-DE" altLang="en-US"/>
              <a:t>Vierte Ebene</a:t>
            </a:r>
          </a:p>
          <a:p>
            <a:pPr lvl="4"/>
            <a:r>
              <a:rPr lang="de-DE" altLang="en-US"/>
              <a:t>Fünfte Ebene</a:t>
            </a:r>
            <a:endParaRPr lang="en-GB" altLang="en-US"/>
          </a:p>
        </p:txBody>
      </p:sp>
      <p:sp>
        <p:nvSpPr>
          <p:cNvPr id="4" name="Datumsplatzhalter 3">
            <a:extLst>
              <a:ext uri="{FF2B5EF4-FFF2-40B4-BE49-F238E27FC236}">
                <a16:creationId xmlns:a16="http://schemas.microsoft.com/office/drawing/2014/main" id="{4DCDB8F9-ABDA-4F0B-818D-5AF2ACB1BE5E}"/>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defRPr>
            </a:lvl1pPr>
          </a:lstStyle>
          <a:p>
            <a:pPr>
              <a:defRPr/>
            </a:pPr>
            <a:fld id="{8029CBD1-69B0-44CF-AC39-E7DEF9C7E906}" type="datetimeFigureOut">
              <a:rPr lang="en-GB"/>
              <a:pPr>
                <a:defRPr/>
              </a:pPr>
              <a:t>11/03/2020</a:t>
            </a:fld>
            <a:endParaRPr lang="en-GB"/>
          </a:p>
        </p:txBody>
      </p:sp>
      <p:sp>
        <p:nvSpPr>
          <p:cNvPr id="5" name="Fußzeilenplatzhalter 4">
            <a:extLst>
              <a:ext uri="{FF2B5EF4-FFF2-40B4-BE49-F238E27FC236}">
                <a16:creationId xmlns:a16="http://schemas.microsoft.com/office/drawing/2014/main" id="{2EEB0937-CF7C-4AAE-808F-9DFB95D7C8F8}"/>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defRPr>
            </a:lvl1pPr>
          </a:lstStyle>
          <a:p>
            <a:pPr>
              <a:defRPr/>
            </a:pPr>
            <a:endParaRPr lang="en-GB"/>
          </a:p>
        </p:txBody>
      </p:sp>
      <p:sp>
        <p:nvSpPr>
          <p:cNvPr id="6" name="Foliennummernplatzhalter 5">
            <a:extLst>
              <a:ext uri="{FF2B5EF4-FFF2-40B4-BE49-F238E27FC236}">
                <a16:creationId xmlns:a16="http://schemas.microsoft.com/office/drawing/2014/main" id="{F41F7184-1FFC-4565-ABA2-109B50A6EA13}"/>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Calibri" panose="020F0502020204030204" pitchFamily="34" charset="0"/>
              </a:defRPr>
            </a:lvl1pPr>
          </a:lstStyle>
          <a:p>
            <a:pPr>
              <a:defRPr/>
            </a:pPr>
            <a:fld id="{393DAC14-CFCF-4111-BCD3-6F4A794D31C2}" type="slidenum">
              <a:rPr lang="en-GB"/>
              <a:pPr>
                <a:defRPr/>
              </a:pPr>
              <a:t>‹Nr.›</a:t>
            </a:fld>
            <a:endParaRPr lang="en-GB"/>
          </a:p>
        </p:txBody>
      </p:sp>
      <p:pic>
        <p:nvPicPr>
          <p:cNvPr id="1031" name="Grafik 9">
            <a:extLst>
              <a:ext uri="{FF2B5EF4-FFF2-40B4-BE49-F238E27FC236}">
                <a16:creationId xmlns:a16="http://schemas.microsoft.com/office/drawing/2014/main" id="{CD3C38CA-2118-42CB-9680-63492A80162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397750" y="0"/>
            <a:ext cx="1746250"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Grafik 11">
            <a:extLst>
              <a:ext uri="{FF2B5EF4-FFF2-40B4-BE49-F238E27FC236}">
                <a16:creationId xmlns:a16="http://schemas.microsoft.com/office/drawing/2014/main" id="{DAC0D085-A381-4216-A5C2-B96A354A10E6}"/>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5770563"/>
            <a:ext cx="1590675"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Grafik 15">
            <a:extLst>
              <a:ext uri="{FF2B5EF4-FFF2-40B4-BE49-F238E27FC236}">
                <a16:creationId xmlns:a16="http://schemas.microsoft.com/office/drawing/2014/main" id="{DB965DFC-2448-4A2C-B403-9F031B77332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845425" y="1027113"/>
            <a:ext cx="1257300" cy="179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13"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Lst>
  <p:txStyles>
    <p:titleStyle>
      <a:lvl1pPr algn="l" rtl="0" eaLnBrk="0" fontAlgn="base" hangingPunct="0">
        <a:lnSpc>
          <a:spcPct val="90000"/>
        </a:lnSpc>
        <a:spcBef>
          <a:spcPct val="0"/>
        </a:spcBef>
        <a:spcAft>
          <a:spcPct val="0"/>
        </a:spcAft>
        <a:defRPr sz="4400" kern="1200">
          <a:solidFill>
            <a:schemeClr val="tx1"/>
          </a:solidFill>
          <a:latin typeface="Calibri" panose="020F0502020204030204" pitchFamily="34" charset="0"/>
          <a:ea typeface="+mj-ea"/>
          <a:cs typeface="+mj-cs"/>
        </a:defRPr>
      </a:lvl1pPr>
      <a:lvl2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2pPr>
      <a:lvl3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3pPr>
      <a:lvl4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4pPr>
      <a:lvl5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elplatzhalter 1">
            <a:extLst>
              <a:ext uri="{FF2B5EF4-FFF2-40B4-BE49-F238E27FC236}">
                <a16:creationId xmlns:a16="http://schemas.microsoft.com/office/drawing/2014/main" id="{E72A03F9-95A5-480B-93B8-4973F544DDE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a:t>Mastertitelformat bearbeiten</a:t>
            </a:r>
          </a:p>
        </p:txBody>
      </p:sp>
      <p:sp>
        <p:nvSpPr>
          <p:cNvPr id="2051" name="Textplatzhalter 2">
            <a:extLst>
              <a:ext uri="{FF2B5EF4-FFF2-40B4-BE49-F238E27FC236}">
                <a16:creationId xmlns:a16="http://schemas.microsoft.com/office/drawing/2014/main" id="{92D64A40-A7B5-4A12-82F9-78B0639CE84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Mastertextformat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4" name="Datumsplatzhalter 3">
            <a:extLst>
              <a:ext uri="{FF2B5EF4-FFF2-40B4-BE49-F238E27FC236}">
                <a16:creationId xmlns:a16="http://schemas.microsoft.com/office/drawing/2014/main" id="{406D6B66-AB6E-4831-B5B9-9C21BAF58DC5}"/>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de-DE"/>
          </a:p>
        </p:txBody>
      </p:sp>
      <p:sp>
        <p:nvSpPr>
          <p:cNvPr id="5" name="Fußzeilenplatzhalter 4">
            <a:extLst>
              <a:ext uri="{FF2B5EF4-FFF2-40B4-BE49-F238E27FC236}">
                <a16:creationId xmlns:a16="http://schemas.microsoft.com/office/drawing/2014/main" id="{FFEF148E-B025-4110-853F-4AE1FE5282B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de-DE"/>
          </a:p>
        </p:txBody>
      </p:sp>
      <p:sp>
        <p:nvSpPr>
          <p:cNvPr id="6" name="Foliennummernplatzhalter 5">
            <a:extLst>
              <a:ext uri="{FF2B5EF4-FFF2-40B4-BE49-F238E27FC236}">
                <a16:creationId xmlns:a16="http://schemas.microsoft.com/office/drawing/2014/main" id="{4B9419FD-C1BA-4A2C-B694-E2B1DF6272E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8361875E-4CFE-4092-8E4F-44D1B7A51352}"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sldLayoutIdLst>
    <p:sldLayoutId id="2147484324" r:id="rId1"/>
    <p:sldLayoutId id="2147484325" r:id="rId2"/>
    <p:sldLayoutId id="2147484326" r:id="rId3"/>
    <p:sldLayoutId id="2147484327" r:id="rId4"/>
    <p:sldLayoutId id="2147484328" r:id="rId5"/>
    <p:sldLayoutId id="2147484329" r:id="rId6"/>
    <p:sldLayoutId id="2147484330" r:id="rId7"/>
    <p:sldLayoutId id="2147484331" r:id="rId8"/>
    <p:sldLayoutId id="2147484332" r:id="rId9"/>
    <p:sldLayoutId id="2147484333" r:id="rId10"/>
    <p:sldLayoutId id="2147484334" r:id="rId11"/>
    <p:sldLayoutId id="2147484335" r:id="rId12"/>
    <p:sldLayoutId id="2147484336" r:id="rId13"/>
  </p:sldLayoutIdLst>
  <p:transition spd="slow" advClick="0" advTm="20000"/>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4.png"/><Relationship Id="rId18" Type="http://schemas.microsoft.com/office/2007/relationships/hdphoto" Target="../media/hdphoto7.wdp"/><Relationship Id="rId3" Type="http://schemas.openxmlformats.org/officeDocument/2006/relationships/image" Target="../media/image8.png"/><Relationship Id="rId7" Type="http://schemas.microsoft.com/office/2007/relationships/hdphoto" Target="../media/hdphoto2.wdp"/><Relationship Id="rId12" Type="http://schemas.openxmlformats.org/officeDocument/2006/relationships/image" Target="../media/image13.png"/><Relationship Id="rId17" Type="http://schemas.openxmlformats.org/officeDocument/2006/relationships/image" Target="../media/image16.png"/><Relationship Id="rId2" Type="http://schemas.openxmlformats.org/officeDocument/2006/relationships/notesSlide" Target="../notesSlides/notesSlide5.xml"/><Relationship Id="rId16" Type="http://schemas.microsoft.com/office/2007/relationships/hdphoto" Target="../media/hdphoto6.wdp"/><Relationship Id="rId1" Type="http://schemas.openxmlformats.org/officeDocument/2006/relationships/slideLayout" Target="../slideLayouts/slideLayout1.xml"/><Relationship Id="rId6" Type="http://schemas.openxmlformats.org/officeDocument/2006/relationships/image" Target="../media/image10.png"/><Relationship Id="rId11" Type="http://schemas.microsoft.com/office/2007/relationships/hdphoto" Target="../media/hdphoto4.wdp"/><Relationship Id="rId5" Type="http://schemas.microsoft.com/office/2007/relationships/hdphoto" Target="../media/hdphoto1.wdp"/><Relationship Id="rId15" Type="http://schemas.openxmlformats.org/officeDocument/2006/relationships/image" Target="../media/image15.png"/><Relationship Id="rId10" Type="http://schemas.openxmlformats.org/officeDocument/2006/relationships/image" Target="../media/image12.png"/><Relationship Id="rId4" Type="http://schemas.openxmlformats.org/officeDocument/2006/relationships/image" Target="../media/image9.png"/><Relationship Id="rId9" Type="http://schemas.microsoft.com/office/2007/relationships/hdphoto" Target="../media/hdphoto3.wdp"/><Relationship Id="rId14"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Untertitel 2">
            <a:extLst>
              <a:ext uri="{FF2B5EF4-FFF2-40B4-BE49-F238E27FC236}">
                <a16:creationId xmlns:a16="http://schemas.microsoft.com/office/drawing/2014/main" id="{C06747B4-D8EA-46A3-B4DF-C9AAA6B5A1EF}"/>
              </a:ext>
            </a:extLst>
          </p:cNvPr>
          <p:cNvSpPr>
            <a:spLocks noGrp="1" noChangeArrowheads="1"/>
          </p:cNvSpPr>
          <p:nvPr>
            <p:ph type="subTitle" idx="1"/>
          </p:nvPr>
        </p:nvSpPr>
        <p:spPr>
          <a:xfrm>
            <a:off x="1123950" y="2705100"/>
            <a:ext cx="6896100" cy="2057400"/>
          </a:xfrm>
        </p:spPr>
        <p:txBody>
          <a:bodyPr/>
          <a:lstStyle/>
          <a:p>
            <a:pPr eaLnBrk="1" hangingPunct="1">
              <a:lnSpc>
                <a:spcPct val="100000"/>
              </a:lnSpc>
            </a:pPr>
            <a:r>
              <a:rPr lang="de-DE" altLang="en-US" spc="120" dirty="0">
                <a:solidFill>
                  <a:schemeClr val="tx2"/>
                </a:solidFill>
                <a:latin typeface="Verdana" panose="020B0604030504040204" pitchFamily="34" charset="0"/>
                <a:ea typeface="Verdana" panose="020B0604030504040204" pitchFamily="34" charset="0"/>
                <a:cs typeface="Verdana" panose="020B0604030504040204" pitchFamily="34" charset="0"/>
              </a:rPr>
              <a:t>VALUES AND EUROPE</a:t>
            </a:r>
          </a:p>
          <a:p>
            <a:pPr eaLnBrk="1" hangingPunct="1">
              <a:lnSpc>
                <a:spcPct val="100000"/>
              </a:lnSpc>
              <a:spcBef>
                <a:spcPts val="400"/>
              </a:spcBef>
            </a:pPr>
            <a:r>
              <a:rPr lang="de-DE"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t>CONFLICT IN THE </a:t>
            </a:r>
            <a:br>
              <a:rPr lang="de-DE"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br>
            <a:r>
              <a:rPr lang="de-DE"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t>INOTICAN UNION</a:t>
            </a:r>
            <a:endPar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Inhaltsplatzhalter 8">
            <a:extLst>
              <a:ext uri="{FF2B5EF4-FFF2-40B4-BE49-F238E27FC236}">
                <a16:creationId xmlns:a16="http://schemas.microsoft.com/office/drawing/2014/main" id="{0E3356FC-26C4-46CE-B065-8EDB0F646910}"/>
              </a:ext>
            </a:extLst>
          </p:cNvPr>
          <p:cNvSpPr>
            <a:spLocks noGrp="1" noChangeArrowheads="1"/>
          </p:cNvSpPr>
          <p:nvPr>
            <p:ph idx="1"/>
          </p:nvPr>
        </p:nvSpPr>
        <p:spPr>
          <a:xfrm>
            <a:off x="628650" y="1409700"/>
            <a:ext cx="7886700" cy="4351338"/>
          </a:xfrm>
        </p:spPr>
        <p:txBody>
          <a:bodyPr anchor="ctr"/>
          <a:lstStyle/>
          <a:p>
            <a:pPr marL="0" indent="0" algn="ctr" eaLnBrk="1" hangingPunct="1">
              <a:buFont typeface="Arial" panose="020B0604020202020204" pitchFamily="34" charset="0"/>
              <a:buNone/>
              <a:defRPr/>
            </a:pPr>
            <a:r>
              <a:rPr lang="de-DE" altLang="en-US" sz="2400" spc="120" dirty="0">
                <a:solidFill>
                  <a:schemeClr val="tx2"/>
                </a:solidFill>
                <a:latin typeface="Verdana" panose="020B0604030504040204" pitchFamily="34" charset="0"/>
                <a:ea typeface="Verdana" panose="020B0604030504040204" pitchFamily="34" charset="0"/>
                <a:cs typeface="Verdana" panose="020B0604030504040204" pitchFamily="34" charset="0"/>
              </a:rPr>
              <a:t>OPEN DISCUSSION</a:t>
            </a:r>
          </a:p>
          <a:p>
            <a:pPr marL="0" indent="0" algn="ctr" eaLnBrk="1" hangingPunct="1">
              <a:buFont typeface="Arial" panose="020B0604020202020204" pitchFamily="34" charset="0"/>
              <a:buNone/>
              <a:defRPr/>
            </a:pPr>
            <a:r>
              <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t>BETWEEN ALL ACTORS</a:t>
            </a:r>
            <a:br>
              <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br>
            <a:r>
              <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t>LED BY THE JUDGES</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Inhaltsplatzhalter 8">
            <a:extLst>
              <a:ext uri="{FF2B5EF4-FFF2-40B4-BE49-F238E27FC236}">
                <a16:creationId xmlns:a16="http://schemas.microsoft.com/office/drawing/2014/main" id="{0E3356FC-26C4-46CE-B065-8EDB0F646910}"/>
              </a:ext>
            </a:extLst>
          </p:cNvPr>
          <p:cNvSpPr>
            <a:spLocks noGrp="1" noChangeArrowheads="1"/>
          </p:cNvSpPr>
          <p:nvPr>
            <p:ph idx="1"/>
          </p:nvPr>
        </p:nvSpPr>
        <p:spPr>
          <a:xfrm>
            <a:off x="628650" y="1457325"/>
            <a:ext cx="7886700" cy="4351338"/>
          </a:xfrm>
        </p:spPr>
        <p:txBody>
          <a:bodyPr anchor="ctr"/>
          <a:lstStyle/>
          <a:p>
            <a:pPr marL="0" indent="0" algn="ctr" eaLnBrk="1" hangingPunct="1">
              <a:buFont typeface="Arial" panose="020B0604020202020204" pitchFamily="34" charset="0"/>
              <a:buNone/>
              <a:defRPr/>
            </a:pPr>
            <a:r>
              <a:rPr lang="de-DE" altLang="en-US" sz="2400" dirty="0">
                <a:solidFill>
                  <a:schemeClr val="tx2"/>
                </a:solidFill>
                <a:latin typeface="Verdana" panose="020B0604030504040204" pitchFamily="34" charset="0"/>
                <a:ea typeface="Verdana" panose="020B0604030504040204" pitchFamily="34" charset="0"/>
                <a:cs typeface="Verdana" panose="020B0604030504040204" pitchFamily="34" charset="0"/>
              </a:rPr>
              <a:t>INFORMAL TALKS</a:t>
            </a:r>
          </a:p>
          <a:p>
            <a:pPr marL="0" indent="0" algn="ctr" eaLnBrk="1" hangingPunct="1">
              <a:buFont typeface="Arial" panose="020B0604020202020204" pitchFamily="34" charset="0"/>
              <a:buNone/>
              <a:defRPr/>
            </a:pPr>
            <a:r>
              <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t>BETWEEN ALL ACTORS</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Inhaltsplatzhalter 8">
            <a:extLst>
              <a:ext uri="{FF2B5EF4-FFF2-40B4-BE49-F238E27FC236}">
                <a16:creationId xmlns:a16="http://schemas.microsoft.com/office/drawing/2014/main" id="{0E3356FC-26C4-46CE-B065-8EDB0F646910}"/>
              </a:ext>
            </a:extLst>
          </p:cNvPr>
          <p:cNvSpPr>
            <a:spLocks noGrp="1" noChangeArrowheads="1"/>
          </p:cNvSpPr>
          <p:nvPr>
            <p:ph idx="1"/>
          </p:nvPr>
        </p:nvSpPr>
        <p:spPr>
          <a:xfrm>
            <a:off x="628650" y="1351722"/>
            <a:ext cx="7886700" cy="4916453"/>
          </a:xfrm>
        </p:spPr>
        <p:txBody>
          <a:bodyPr anchor="ctr"/>
          <a:lstStyle/>
          <a:p>
            <a:pPr marL="0" indent="0" algn="ctr" eaLnBrk="1" hangingPunct="1">
              <a:lnSpc>
                <a:spcPct val="150000"/>
              </a:lnSpc>
              <a:buNone/>
              <a:defRPr/>
            </a:pPr>
            <a:r>
              <a:rPr lang="de-DE" altLang="en-US" sz="2400" spc="120" dirty="0">
                <a:solidFill>
                  <a:schemeClr val="tx2"/>
                </a:solidFill>
                <a:latin typeface="Verdana" panose="020B0604030504040204" pitchFamily="34" charset="0"/>
                <a:ea typeface="Verdana" panose="020B0604030504040204" pitchFamily="34" charset="0"/>
                <a:cs typeface="Verdana" panose="020B0604030504040204" pitchFamily="34" charset="0"/>
              </a:rPr>
              <a:t>FINAL PLEA</a:t>
            </a:r>
          </a:p>
          <a:p>
            <a:pPr algn="ctr" eaLnBrk="1" hangingPunct="1">
              <a:lnSpc>
                <a:spcPct val="150000"/>
              </a:lnSpc>
              <a:defRPr/>
            </a:pPr>
            <a:r>
              <a:rPr lang="en-GB" altLang="en-US" sz="1800" b="1"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FANTOLIUM</a:t>
            </a:r>
          </a:p>
          <a:p>
            <a:pPr algn="ctr" eaLnBrk="1" hangingPunct="1">
              <a:lnSpc>
                <a:spcPct val="150000"/>
              </a:lnSpc>
              <a:defRPr/>
            </a:pPr>
            <a:r>
              <a:rPr lang="en-GB" altLang="en-US" sz="1800" b="1"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READERSHIP OF “THE RADICAL ECOLOGIST”</a:t>
            </a:r>
          </a:p>
          <a:p>
            <a:pPr algn="ctr" eaLnBrk="1" hangingPunct="1">
              <a:lnSpc>
                <a:spcPct val="150000"/>
              </a:lnSpc>
              <a:defRPr/>
            </a:pPr>
            <a:r>
              <a:rPr lang="en-GB" altLang="en-US" sz="1800" b="1"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KOLBADIA</a:t>
            </a:r>
          </a:p>
          <a:p>
            <a:pPr algn="ctr" eaLnBrk="1" hangingPunct="1">
              <a:lnSpc>
                <a:spcPct val="150000"/>
              </a:lnSpc>
              <a:defRPr/>
            </a:pPr>
            <a:r>
              <a:rPr lang="en-GB" altLang="en-US" sz="1800" b="1"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“REPORTERS FOR FREEDOM”</a:t>
            </a:r>
          </a:p>
          <a:p>
            <a:pPr algn="ctr" eaLnBrk="1" hangingPunct="1">
              <a:lnSpc>
                <a:spcPct val="150000"/>
              </a:lnSpc>
              <a:defRPr/>
            </a:pPr>
            <a:r>
              <a:rPr lang="en-GB" altLang="en-US" sz="1800" b="1"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TRABADOR</a:t>
            </a:r>
          </a:p>
          <a:p>
            <a:pPr algn="ctr" eaLnBrk="1" hangingPunct="1">
              <a:lnSpc>
                <a:spcPct val="150000"/>
              </a:lnSpc>
              <a:defRPr/>
            </a:pPr>
            <a:r>
              <a:rPr lang="en-GB" altLang="en-US" sz="1800" b="1"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MARTONIA</a:t>
            </a:r>
          </a:p>
          <a:p>
            <a:pPr algn="ctr" eaLnBrk="1" hangingPunct="1">
              <a:lnSpc>
                <a:spcPct val="150000"/>
              </a:lnSpc>
              <a:defRPr/>
            </a:pPr>
            <a:r>
              <a:rPr lang="en-GB" altLang="en-US" sz="1800" b="1"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SUAVIA</a:t>
            </a:r>
          </a:p>
          <a:p>
            <a:pPr algn="ctr" eaLnBrk="1" hangingPunct="1">
              <a:defRPr/>
            </a:pPr>
            <a:endParaRPr lang="en-GB" altLang="en-US" sz="2400" dirty="0">
              <a:solidFill>
                <a:schemeClr val="bg1">
                  <a:lumMod val="65000"/>
                </a:schemeClr>
              </a:solidFill>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Inhaltsplatzhalter 8">
            <a:extLst>
              <a:ext uri="{FF2B5EF4-FFF2-40B4-BE49-F238E27FC236}">
                <a16:creationId xmlns:a16="http://schemas.microsoft.com/office/drawing/2014/main" id="{0E3356FC-26C4-46CE-B065-8EDB0F646910}"/>
              </a:ext>
            </a:extLst>
          </p:cNvPr>
          <p:cNvSpPr>
            <a:spLocks noGrp="1" noChangeArrowheads="1"/>
          </p:cNvSpPr>
          <p:nvPr>
            <p:ph idx="1"/>
          </p:nvPr>
        </p:nvSpPr>
        <p:spPr>
          <a:xfrm>
            <a:off x="628650" y="1252538"/>
            <a:ext cx="7886700" cy="4351337"/>
          </a:xfrm>
        </p:spPr>
        <p:txBody>
          <a:bodyPr anchor="ctr"/>
          <a:lstStyle/>
          <a:p>
            <a:pPr marL="0" indent="0" algn="ctr" eaLnBrk="1" hangingPunct="1">
              <a:buFont typeface="Arial" panose="020B0604020202020204" pitchFamily="34" charset="0"/>
              <a:buNone/>
              <a:defRPr/>
            </a:pPr>
            <a:r>
              <a:rPr lang="de-DE" altLang="en-US" sz="2400" spc="120" dirty="0">
                <a:solidFill>
                  <a:schemeClr val="tx2"/>
                </a:solidFill>
                <a:latin typeface="Verdana" panose="020B0604030504040204" pitchFamily="34" charset="0"/>
                <a:ea typeface="Verdana" panose="020B0604030504040204" pitchFamily="34" charset="0"/>
                <a:cs typeface="Verdana" panose="020B0604030504040204" pitchFamily="34" charset="0"/>
              </a:rPr>
              <a:t>ANNOUNCEMENT OF </a:t>
            </a:r>
            <a:br>
              <a:rPr lang="de-DE" altLang="en-US" sz="2400" spc="120" dirty="0">
                <a:solidFill>
                  <a:schemeClr val="tx2"/>
                </a:solidFill>
                <a:latin typeface="Verdana" panose="020B0604030504040204" pitchFamily="34" charset="0"/>
                <a:ea typeface="Verdana" panose="020B0604030504040204" pitchFamily="34" charset="0"/>
                <a:cs typeface="Verdana" panose="020B0604030504040204" pitchFamily="34" charset="0"/>
              </a:rPr>
            </a:br>
            <a:r>
              <a:rPr lang="de-DE" altLang="en-US" sz="2400" spc="120" dirty="0">
                <a:solidFill>
                  <a:schemeClr val="tx2"/>
                </a:solidFill>
                <a:latin typeface="Verdana" panose="020B0604030504040204" pitchFamily="34" charset="0"/>
                <a:ea typeface="Verdana" panose="020B0604030504040204" pitchFamily="34" charset="0"/>
                <a:cs typeface="Verdana" panose="020B0604030504040204" pitchFamily="34" charset="0"/>
              </a:rPr>
              <a:t>THE JUDGMENT</a:t>
            </a:r>
          </a:p>
          <a:p>
            <a:pPr marL="0" indent="0" algn="ctr" eaLnBrk="1" hangingPunct="1">
              <a:buFont typeface="Arial" panose="020B0604020202020204" pitchFamily="34" charset="0"/>
              <a:buNone/>
              <a:defRPr/>
            </a:pPr>
            <a:r>
              <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t>INOTICAN COURT OF JUSTICE</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9750" y="2514600"/>
            <a:ext cx="8078788" cy="3573414"/>
          </a:xfrm>
          <a:prstGeom prst="rect">
            <a:avLst/>
          </a:prstGeom>
          <a:noFill/>
        </p:spPr>
        <p:txBody>
          <a:bodyPr>
            <a:spAutoFit/>
          </a:bodyPr>
          <a:lstStyle/>
          <a:p>
            <a:pPr algn="ctr">
              <a:spcBef>
                <a:spcPts val="1200"/>
              </a:spcBef>
              <a:defRPr/>
            </a:pP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‚Shake off‘ </a:t>
            </a:r>
            <a:r>
              <a:rPr lang="de-DE" sz="2800" b="1" dirty="0" err="1">
                <a:solidFill>
                  <a:schemeClr val="tx2"/>
                </a:solidFill>
                <a:latin typeface="Verdana" panose="020B0604030504040204" pitchFamily="34" charset="0"/>
                <a:ea typeface="Verdana" panose="020B0604030504040204" pitchFamily="34" charset="0"/>
                <a:cs typeface="Verdana" panose="020B0604030504040204" pitchFamily="34" charset="0"/>
              </a:rPr>
              <a:t>your</a:t>
            </a: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dirty="0" err="1">
                <a:solidFill>
                  <a:schemeClr val="tx2"/>
                </a:solidFill>
                <a:latin typeface="Verdana" panose="020B0604030504040204" pitchFamily="34" charset="0"/>
                <a:ea typeface="Verdana" panose="020B0604030504040204" pitchFamily="34" charset="0"/>
                <a:cs typeface="Verdana" panose="020B0604030504040204" pitchFamily="34" charset="0"/>
              </a:rPr>
              <a:t>role</a:t>
            </a: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a:t>
            </a:r>
          </a:p>
          <a:p>
            <a:pPr marL="0" indent="0" algn="ctr" eaLnBrk="1" hangingPunct="1">
              <a:buFont typeface="Arial" panose="020B0604020202020204" pitchFamily="34" charset="0"/>
              <a:buNone/>
              <a:defRPr/>
            </a:pPr>
            <a:endParaRPr lang="de-DE" altLang="en-US" sz="2800" dirty="0">
              <a:latin typeface="Verdana" panose="020B0604030504040204" pitchFamily="34" charset="0"/>
              <a:ea typeface="Verdana" panose="020B0604030504040204" pitchFamily="34" charset="0"/>
              <a:cs typeface="Verdana" panose="020B0604030504040204" pitchFamily="34" charset="0"/>
            </a:endParaRPr>
          </a:p>
          <a:p>
            <a:pPr algn="ctr">
              <a:spcBef>
                <a:spcPts val="1200"/>
              </a:spcBef>
              <a:defRPr/>
            </a:pP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How</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did</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you</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feel</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during</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the</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game</a:t>
            </a: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a:t>
            </a:r>
            <a:endParaRPr lang="de-DE" sz="2800" i="1"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a:spcBef>
                <a:spcPts val="1200"/>
              </a:spcBef>
              <a:defRPr/>
            </a:pPr>
            <a:endParaRPr lang="de-DE" sz="2200" dirty="0">
              <a:solidFill>
                <a:schemeClr val="tx2"/>
              </a:solidFill>
              <a:latin typeface="Calibri" panose="020F0502020204030204" pitchFamily="34" charset="0"/>
            </a:endParaRPr>
          </a:p>
          <a:p>
            <a:pPr marL="457200" indent="-457200">
              <a:spcBef>
                <a:spcPts val="1200"/>
              </a:spcBef>
              <a:buFont typeface="+mj-lt"/>
              <a:buAutoNum type="arabicPeriod"/>
              <a:defRPr/>
            </a:pPr>
            <a:endParaRPr lang="de-DE" sz="2200" dirty="0">
              <a:solidFill>
                <a:schemeClr val="tx2"/>
              </a:solidFill>
              <a:latin typeface="Calibri" panose="020F0502020204030204" pitchFamily="34" charset="0"/>
            </a:endParaRPr>
          </a:p>
          <a:p>
            <a:pPr>
              <a:defRPr/>
            </a:pPr>
            <a:endParaRPr lang="de-DE" sz="2200" dirty="0">
              <a:solidFill>
                <a:schemeClr val="tx2"/>
              </a:solidFill>
              <a:latin typeface="Calibri" panose="020F0502020204030204" pitchFamily="34" charset="0"/>
            </a:endParaRPr>
          </a:p>
          <a:p>
            <a:pPr>
              <a:defRPr/>
            </a:pPr>
            <a:endParaRPr lang="de-DE" sz="2200" dirty="0">
              <a:solidFill>
                <a:schemeClr val="tx2"/>
              </a:solidFill>
              <a:latin typeface="Calibri" panose="020F0502020204030204" pitchFamily="34" charset="0"/>
            </a:endParaRPr>
          </a:p>
          <a:p>
            <a:pPr>
              <a:lnSpc>
                <a:spcPct val="150000"/>
              </a:lnSpc>
              <a:defRPr/>
            </a:pPr>
            <a:endParaRPr lang="de-DE" dirty="0">
              <a:latin typeface="Calibri" panose="020F0502020204030204" pitchFamily="34" charset="0"/>
            </a:endParaRPr>
          </a:p>
        </p:txBody>
      </p:sp>
      <p:sp>
        <p:nvSpPr>
          <p:cNvPr id="4" name="Rechteck: abgerundete Ecken 5">
            <a:extLst>
              <a:ext uri="{FF2B5EF4-FFF2-40B4-BE49-F238E27FC236}">
                <a16:creationId xmlns:a16="http://schemas.microsoft.com/office/drawing/2014/main" id="{85EDDA1A-6390-624C-BA71-2A2FC8D30145}"/>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DEBRIEFING</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9750" y="1401763"/>
            <a:ext cx="7308850" cy="3850734"/>
          </a:xfrm>
          <a:prstGeom prst="rect">
            <a:avLst/>
          </a:prstGeom>
          <a:noFill/>
        </p:spPr>
        <p:txBody>
          <a:bodyPr wrap="square">
            <a:spAutoFit/>
          </a:bodyPr>
          <a:lstStyle/>
          <a:p>
            <a:pPr marL="342900" indent="-342900">
              <a:lnSpc>
                <a:spcPct val="110000"/>
              </a:lnSpc>
              <a:spcBef>
                <a:spcPts val="1200"/>
              </a:spcBef>
              <a:buFont typeface="Arial" panose="020B0604020202020204" pitchFamily="34" charset="0"/>
              <a:buChar char="•"/>
              <a:defRPr/>
            </a:pP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What</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was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the</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b="1" dirty="0" err="1">
                <a:solidFill>
                  <a:schemeClr val="tx2"/>
                </a:solidFill>
                <a:latin typeface="Verdana" panose="020B0604030504040204" pitchFamily="34" charset="0"/>
                <a:ea typeface="Verdana" panose="020B0604030504040204" pitchFamily="34" charset="0"/>
                <a:cs typeface="Verdana" panose="020B0604030504040204" pitchFamily="34" charset="0"/>
              </a:rPr>
              <a:t>main</a:t>
            </a:r>
            <a:r>
              <a:rPr lang="de-DE"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b="1" dirty="0" err="1">
                <a:solidFill>
                  <a:schemeClr val="tx2"/>
                </a:solidFill>
                <a:latin typeface="Verdana" panose="020B0604030504040204" pitchFamily="34" charset="0"/>
                <a:ea typeface="Verdana" panose="020B0604030504040204" pitchFamily="34" charset="0"/>
                <a:cs typeface="Verdana" panose="020B0604030504040204" pitchFamily="34" charset="0"/>
              </a:rPr>
              <a:t>conflict</a:t>
            </a:r>
            <a:r>
              <a:rPr lang="de-DE"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in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the</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game</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Which</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aspects</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were</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particulary</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controversial</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a:t>
            </a:r>
          </a:p>
          <a:p>
            <a:pPr marL="285750" indent="-285750">
              <a:lnSpc>
                <a:spcPct val="50000"/>
              </a:lnSpc>
              <a:spcBef>
                <a:spcPts val="1200"/>
              </a:spcBef>
              <a:buFont typeface="Arial" panose="020B0604020202020204" pitchFamily="34" charset="0"/>
              <a:buChar char="•"/>
              <a:defRPr/>
            </a:pPr>
            <a:endParaRPr lang="de-DE" b="1"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342900" indent="-342900">
              <a:lnSpc>
                <a:spcPct val="110000"/>
              </a:lnSpc>
              <a:spcBef>
                <a:spcPts val="1200"/>
              </a:spcBef>
              <a:buFont typeface="Arial" panose="020B0604020202020204" pitchFamily="34" charset="0"/>
              <a:buChar char="•"/>
              <a:defRPr/>
            </a:pP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Was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is</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possible</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to</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find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some</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b="1" dirty="0" err="1">
                <a:solidFill>
                  <a:schemeClr val="tx2"/>
                </a:solidFill>
                <a:latin typeface="Verdana" panose="020B0604030504040204" pitchFamily="34" charset="0"/>
                <a:ea typeface="Verdana" panose="020B0604030504040204" pitchFamily="34" charset="0"/>
                <a:cs typeface="Verdana" panose="020B0604030504040204" pitchFamily="34" charset="0"/>
              </a:rPr>
              <a:t>common</a:t>
            </a:r>
            <a:r>
              <a:rPr lang="de-DE"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b="1" dirty="0" err="1">
                <a:solidFill>
                  <a:schemeClr val="tx2"/>
                </a:solidFill>
                <a:latin typeface="Verdana" panose="020B0604030504040204" pitchFamily="34" charset="0"/>
                <a:ea typeface="Verdana" panose="020B0604030504040204" pitchFamily="34" charset="0"/>
                <a:cs typeface="Verdana" panose="020B0604030504040204" pitchFamily="34" charset="0"/>
              </a:rPr>
              <a:t>ground</a:t>
            </a:r>
            <a:r>
              <a:rPr lang="de-DE"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in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the</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discussion</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Why</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(not)?</a:t>
            </a:r>
          </a:p>
          <a:p>
            <a:pPr marL="285750" indent="-285750">
              <a:lnSpc>
                <a:spcPct val="50000"/>
              </a:lnSpc>
              <a:spcBef>
                <a:spcPts val="1200"/>
              </a:spcBef>
              <a:buFont typeface="Arial" panose="020B0604020202020204" pitchFamily="34" charset="0"/>
              <a:buChar char="•"/>
              <a:defRPr/>
            </a:pPr>
            <a:endParaRPr lang="de-DE" b="1"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342900" indent="-342900">
              <a:lnSpc>
                <a:spcPct val="110000"/>
              </a:lnSpc>
              <a:spcBef>
                <a:spcPts val="1200"/>
              </a:spcBef>
              <a:buFont typeface="Arial" panose="020B0604020202020204" pitchFamily="34" charset="0"/>
              <a:buChar char="•"/>
              <a:defRPr/>
            </a:pP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What</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is</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your</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b="1" dirty="0">
                <a:solidFill>
                  <a:schemeClr val="tx2"/>
                </a:solidFill>
                <a:latin typeface="Verdana" panose="020B0604030504040204" pitchFamily="34" charset="0"/>
                <a:ea typeface="Verdana" panose="020B0604030504040204" pitchFamily="34" charset="0"/>
                <a:cs typeface="Verdana" panose="020B0604030504040204" pitchFamily="34" charset="0"/>
              </a:rPr>
              <a:t>personal </a:t>
            </a:r>
            <a:r>
              <a:rPr lang="de-DE" b="1" dirty="0" err="1">
                <a:solidFill>
                  <a:schemeClr val="tx2"/>
                </a:solidFill>
                <a:latin typeface="Verdana" panose="020B0604030504040204" pitchFamily="34" charset="0"/>
                <a:ea typeface="Verdana" panose="020B0604030504040204" pitchFamily="34" charset="0"/>
                <a:cs typeface="Verdana" panose="020B0604030504040204" pitchFamily="34" charset="0"/>
              </a:rPr>
              <a:t>opinion</a:t>
            </a:r>
            <a:r>
              <a:rPr lang="de-DE"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on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the</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case</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and</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the</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final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judgement</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a:t>
            </a:r>
          </a:p>
          <a:p>
            <a:pPr marL="285750" indent="-285750">
              <a:lnSpc>
                <a:spcPct val="50000"/>
              </a:lnSpc>
              <a:spcBef>
                <a:spcPts val="1200"/>
              </a:spcBef>
              <a:buFont typeface="Arial" panose="020B0604020202020204" pitchFamily="34" charset="0"/>
              <a:buChar char="•"/>
              <a:defRPr/>
            </a:pPr>
            <a:endParaRPr lang="de-DE" b="1"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342900" indent="-342900">
              <a:lnSpc>
                <a:spcPct val="110000"/>
              </a:lnSpc>
              <a:spcBef>
                <a:spcPts val="1200"/>
              </a:spcBef>
              <a:buFont typeface="Arial" panose="020B0604020202020204" pitchFamily="34" charset="0"/>
              <a:buChar char="•"/>
              <a:defRPr/>
            </a:pP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Can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you</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build</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any</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bridges</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between</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chemeClr val="tx2"/>
                </a:solidFill>
                <a:latin typeface="Verdana" panose="020B0604030504040204" pitchFamily="34" charset="0"/>
                <a:ea typeface="Verdana" panose="020B0604030504040204" pitchFamily="34" charset="0"/>
                <a:cs typeface="Verdana" panose="020B0604030504040204" pitchFamily="34" charset="0"/>
              </a:rPr>
              <a:t>the</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b="1" dirty="0" err="1">
                <a:solidFill>
                  <a:schemeClr val="tx2"/>
                </a:solidFill>
                <a:latin typeface="Verdana" panose="020B0604030504040204" pitchFamily="34" charset="0"/>
                <a:ea typeface="Verdana" panose="020B0604030504040204" pitchFamily="34" charset="0"/>
                <a:cs typeface="Verdana" panose="020B0604030504040204" pitchFamily="34" charset="0"/>
              </a:rPr>
              <a:t>game</a:t>
            </a:r>
            <a:r>
              <a:rPr lang="de-DE"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b="1" dirty="0" err="1">
                <a:solidFill>
                  <a:schemeClr val="tx2"/>
                </a:solidFill>
                <a:latin typeface="Verdana" panose="020B0604030504040204" pitchFamily="34" charset="0"/>
                <a:ea typeface="Verdana" panose="020B0604030504040204" pitchFamily="34" charset="0"/>
                <a:cs typeface="Verdana" panose="020B0604030504040204" pitchFamily="34" charset="0"/>
              </a:rPr>
              <a:t>and</a:t>
            </a:r>
            <a:r>
              <a:rPr lang="de-DE"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b="1" dirty="0" err="1">
                <a:solidFill>
                  <a:schemeClr val="tx2"/>
                </a:solidFill>
                <a:latin typeface="Verdana" panose="020B0604030504040204" pitchFamily="34" charset="0"/>
                <a:ea typeface="Verdana" panose="020B0604030504040204" pitchFamily="34" charset="0"/>
                <a:cs typeface="Verdana" panose="020B0604030504040204" pitchFamily="34" charset="0"/>
              </a:rPr>
              <a:t>reality</a:t>
            </a:r>
            <a:r>
              <a:rPr lang="de-DE" dirty="0">
                <a:solidFill>
                  <a:schemeClr val="tx2"/>
                </a:solidFill>
                <a:latin typeface="Verdana" panose="020B0604030504040204" pitchFamily="34" charset="0"/>
                <a:ea typeface="Verdana" panose="020B0604030504040204" pitchFamily="34" charset="0"/>
                <a:cs typeface="Verdana" panose="020B0604030504040204" pitchFamily="34" charset="0"/>
              </a:rPr>
              <a:t>?</a:t>
            </a:r>
            <a:endParaRPr lang="de-DE" dirty="0">
              <a:latin typeface="Calibri" panose="020F0502020204030204" pitchFamily="34" charset="0"/>
            </a:endParaRPr>
          </a:p>
        </p:txBody>
      </p:sp>
      <p:sp>
        <p:nvSpPr>
          <p:cNvPr id="4" name="Rechteck: abgerundete Ecken 5">
            <a:extLst>
              <a:ext uri="{FF2B5EF4-FFF2-40B4-BE49-F238E27FC236}">
                <a16:creationId xmlns:a16="http://schemas.microsoft.com/office/drawing/2014/main" id="{5925FCC0-7AA4-6848-BE86-AB0A99A7354F}"/>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DEBRIEFING</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62395154-928B-418E-9CF6-D06FA8F96820}"/>
              </a:ext>
            </a:extLst>
          </p:cNvPr>
          <p:cNvSpPr txBox="1">
            <a:spLocks noChangeArrowheads="1"/>
          </p:cNvSpPr>
          <p:nvPr/>
        </p:nvSpPr>
        <p:spPr bwMode="auto">
          <a:xfrm>
            <a:off x="539750" y="3517899"/>
            <a:ext cx="8242300" cy="741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 typeface="Arial" panose="020B0604020202020204" pitchFamily="34" charset="0"/>
              <a:buNone/>
            </a:pPr>
            <a:r>
              <a:rPr lang="de-DE" altLang="de-DE" sz="1800" b="1" spc="100" dirty="0">
                <a:solidFill>
                  <a:srgbClr val="323E53"/>
                </a:solidFill>
                <a:latin typeface="Verdana" panose="020B0604030504040204" pitchFamily="34" charset="0"/>
                <a:ea typeface="Verdana" panose="020B0604030504040204" pitchFamily="34" charset="0"/>
                <a:cs typeface="Verdana" panose="020B0604030504040204" pitchFamily="34" charset="0"/>
              </a:rPr>
              <a:t>Freedom </a:t>
            </a:r>
            <a:r>
              <a:rPr lang="de-DE" altLang="de-DE" sz="1800" b="1" spc="100" dirty="0" err="1">
                <a:solidFill>
                  <a:srgbClr val="323E53"/>
                </a:solidFill>
                <a:latin typeface="Verdana" panose="020B0604030504040204" pitchFamily="34" charset="0"/>
                <a:ea typeface="Verdana" panose="020B0604030504040204" pitchFamily="34" charset="0"/>
                <a:cs typeface="Verdana" panose="020B0604030504040204" pitchFamily="34" charset="0"/>
              </a:rPr>
              <a:t>of</a:t>
            </a:r>
            <a:r>
              <a:rPr lang="de-DE" altLang="de-DE" sz="1800" b="1" spc="1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altLang="de-DE" sz="1800" b="1" spc="100" dirty="0" err="1">
                <a:solidFill>
                  <a:srgbClr val="323E53"/>
                </a:solidFill>
                <a:latin typeface="Verdana" panose="020B0604030504040204" pitchFamily="34" charset="0"/>
                <a:ea typeface="Verdana" panose="020B0604030504040204" pitchFamily="34" charset="0"/>
                <a:cs typeface="Verdana" panose="020B0604030504040204" pitchFamily="34" charset="0"/>
              </a:rPr>
              <a:t>the</a:t>
            </a:r>
            <a:r>
              <a:rPr lang="de-DE" altLang="de-DE" sz="1800" b="1" spc="100" dirty="0">
                <a:solidFill>
                  <a:srgbClr val="323E53"/>
                </a:solidFill>
                <a:latin typeface="Verdana" panose="020B0604030504040204" pitchFamily="34" charset="0"/>
                <a:ea typeface="Verdana" panose="020B0604030504040204" pitchFamily="34" charset="0"/>
                <a:cs typeface="Verdana" panose="020B0604030504040204" pitchFamily="34" charset="0"/>
              </a:rPr>
              <a:t> press						</a:t>
            </a:r>
            <a:r>
              <a:rPr lang="de-DE" altLang="de-DE" sz="1800" b="1" spc="100" dirty="0" err="1">
                <a:solidFill>
                  <a:srgbClr val="323E53"/>
                </a:solidFill>
                <a:latin typeface="Verdana" panose="020B0604030504040204" pitchFamily="34" charset="0"/>
                <a:ea typeface="Verdana" panose="020B0604030504040204" pitchFamily="34" charset="0"/>
                <a:cs typeface="Verdana" panose="020B0604030504040204" pitchFamily="34" charset="0"/>
              </a:rPr>
              <a:t>Personality</a:t>
            </a:r>
            <a:r>
              <a:rPr lang="de-DE" altLang="de-DE" sz="1800" b="1" spc="1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altLang="de-DE" sz="1800" b="1" spc="100" dirty="0" err="1">
                <a:solidFill>
                  <a:srgbClr val="323E53"/>
                </a:solidFill>
                <a:latin typeface="Verdana" panose="020B0604030504040204" pitchFamily="34" charset="0"/>
                <a:ea typeface="Verdana" panose="020B0604030504040204" pitchFamily="34" charset="0"/>
                <a:cs typeface="Verdana" panose="020B0604030504040204" pitchFamily="34" charset="0"/>
              </a:rPr>
              <a:t>rights</a:t>
            </a:r>
            <a:endParaRPr lang="de-DE" altLang="de-DE" sz="1800" b="1" spc="100"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a:lnSpc>
                <a:spcPct val="150000"/>
              </a:lnSpc>
              <a:spcBef>
                <a:spcPct val="0"/>
              </a:spcBef>
              <a:buFontTx/>
              <a:buNone/>
            </a:pPr>
            <a:endParaRPr lang="de-DE" altLang="de-DE" sz="1800" dirty="0">
              <a:cs typeface="Times New Roman" panose="02020603050405020304" pitchFamily="18" charset="0"/>
            </a:endParaRPr>
          </a:p>
        </p:txBody>
      </p:sp>
      <p:sp>
        <p:nvSpPr>
          <p:cNvPr id="37890" name="Textfeld 9">
            <a:extLst>
              <a:ext uri="{FF2B5EF4-FFF2-40B4-BE49-F238E27FC236}">
                <a16:creationId xmlns:a16="http://schemas.microsoft.com/office/drawing/2014/main" id="{96DDD168-B370-478C-B010-ECBD7F5889EE}"/>
              </a:ext>
            </a:extLst>
          </p:cNvPr>
          <p:cNvSpPr txBox="1">
            <a:spLocks noChangeArrowheads="1"/>
          </p:cNvSpPr>
          <p:nvPr/>
        </p:nvSpPr>
        <p:spPr bwMode="auto">
          <a:xfrm>
            <a:off x="525463" y="2640013"/>
            <a:ext cx="8078787" cy="741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ts val="1200"/>
              </a:spcBef>
              <a:buFontTx/>
              <a:buNone/>
            </a:pPr>
            <a:r>
              <a:rPr lang="de-DE" altLang="de-DE" sz="1800">
                <a:solidFill>
                  <a:srgbClr val="7EA459"/>
                </a:solidFill>
                <a:latin typeface="Verdana" panose="020B0604030504040204" pitchFamily="34" charset="0"/>
                <a:ea typeface="Verdana" panose="020B0604030504040204" pitchFamily="34" charset="0"/>
                <a:cs typeface="Verdana" panose="020B0604030504040204" pitchFamily="34" charset="0"/>
              </a:rPr>
              <a:t>Main </a:t>
            </a:r>
            <a:r>
              <a:rPr lang="de-DE" altLang="de-DE" sz="1800" err="1">
                <a:solidFill>
                  <a:srgbClr val="7EA459"/>
                </a:solidFill>
                <a:latin typeface="Verdana" panose="020B0604030504040204" pitchFamily="34" charset="0"/>
                <a:ea typeface="Verdana" panose="020B0604030504040204" pitchFamily="34" charset="0"/>
                <a:cs typeface="Verdana" panose="020B0604030504040204" pitchFamily="34" charset="0"/>
              </a:rPr>
              <a:t>conflict</a:t>
            </a:r>
            <a:r>
              <a:rPr lang="de-DE" altLang="de-DE" sz="1800">
                <a:solidFill>
                  <a:srgbClr val="7EA459"/>
                </a:solidFill>
                <a:latin typeface="Verdana" panose="020B0604030504040204" pitchFamily="34" charset="0"/>
                <a:ea typeface="Verdana" panose="020B0604030504040204" pitchFamily="34" charset="0"/>
                <a:cs typeface="Verdana" panose="020B0604030504040204" pitchFamily="34" charset="0"/>
              </a:rPr>
              <a:t> </a:t>
            </a:r>
            <a:r>
              <a:rPr lang="de-DE" altLang="de-DE" sz="1800" err="1">
                <a:solidFill>
                  <a:srgbClr val="7EA459"/>
                </a:solidFill>
                <a:latin typeface="Verdana" panose="020B0604030504040204" pitchFamily="34" charset="0"/>
                <a:ea typeface="Verdana" panose="020B0604030504040204" pitchFamily="34" charset="0"/>
                <a:cs typeface="Verdana" panose="020B0604030504040204" pitchFamily="34" charset="0"/>
              </a:rPr>
              <a:t>of</a:t>
            </a:r>
            <a:r>
              <a:rPr lang="de-DE" altLang="de-DE" sz="1800">
                <a:solidFill>
                  <a:srgbClr val="7EA459"/>
                </a:solidFill>
                <a:latin typeface="Verdana" panose="020B0604030504040204" pitchFamily="34" charset="0"/>
                <a:ea typeface="Verdana" panose="020B0604030504040204" pitchFamily="34" charset="0"/>
                <a:cs typeface="Verdana" panose="020B0604030504040204" pitchFamily="34" charset="0"/>
              </a:rPr>
              <a:t> </a:t>
            </a:r>
            <a:r>
              <a:rPr lang="de-DE" altLang="de-DE" sz="1800" err="1">
                <a:solidFill>
                  <a:srgbClr val="7EA459"/>
                </a:solidFill>
                <a:latin typeface="Verdana" panose="020B0604030504040204" pitchFamily="34" charset="0"/>
                <a:ea typeface="Verdana" panose="020B0604030504040204" pitchFamily="34" charset="0"/>
                <a:cs typeface="Verdana" panose="020B0604030504040204" pitchFamily="34" charset="0"/>
              </a:rPr>
              <a:t>the</a:t>
            </a:r>
            <a:r>
              <a:rPr lang="de-DE" altLang="de-DE" sz="1800">
                <a:solidFill>
                  <a:srgbClr val="7EA459"/>
                </a:solidFill>
                <a:latin typeface="Verdana" panose="020B0604030504040204" pitchFamily="34" charset="0"/>
                <a:ea typeface="Verdana" panose="020B0604030504040204" pitchFamily="34" charset="0"/>
                <a:cs typeface="Verdana" panose="020B0604030504040204" pitchFamily="34" charset="0"/>
              </a:rPr>
              <a:t> </a:t>
            </a:r>
            <a:r>
              <a:rPr lang="de-DE" altLang="de-DE" sz="1800" err="1">
                <a:solidFill>
                  <a:srgbClr val="7EA459"/>
                </a:solidFill>
                <a:latin typeface="Verdana" panose="020B0604030504040204" pitchFamily="34" charset="0"/>
                <a:ea typeface="Verdana" panose="020B0604030504040204" pitchFamily="34" charset="0"/>
                <a:cs typeface="Verdana" panose="020B0604030504040204" pitchFamily="34" charset="0"/>
              </a:rPr>
              <a:t>game</a:t>
            </a:r>
            <a:r>
              <a:rPr lang="de-DE" altLang="de-DE" sz="1800">
                <a:solidFill>
                  <a:srgbClr val="7EA459"/>
                </a:solidFill>
                <a:latin typeface="Verdana" panose="020B0604030504040204" pitchFamily="34" charset="0"/>
                <a:ea typeface="Verdana" panose="020B0604030504040204" pitchFamily="34" charset="0"/>
                <a:cs typeface="Verdana" panose="020B0604030504040204" pitchFamily="34" charset="0"/>
              </a:rPr>
              <a:t> </a:t>
            </a:r>
            <a:r>
              <a:rPr lang="de-DE" altLang="de-DE" sz="1800" err="1">
                <a:solidFill>
                  <a:srgbClr val="7EA459"/>
                </a:solidFill>
                <a:latin typeface="Verdana" panose="020B0604030504040204" pitchFamily="34" charset="0"/>
                <a:ea typeface="Verdana" panose="020B0604030504040204" pitchFamily="34" charset="0"/>
                <a:cs typeface="Verdana" panose="020B0604030504040204" pitchFamily="34" charset="0"/>
              </a:rPr>
              <a:t>between</a:t>
            </a:r>
            <a:r>
              <a:rPr lang="de-DE" altLang="de-DE" sz="1800">
                <a:solidFill>
                  <a:srgbClr val="7EA459"/>
                </a:solidFill>
                <a:latin typeface="Verdana" panose="020B0604030504040204" pitchFamily="34" charset="0"/>
                <a:ea typeface="Verdana" panose="020B0604030504040204" pitchFamily="34" charset="0"/>
                <a:cs typeface="Verdana" panose="020B0604030504040204" pitchFamily="34" charset="0"/>
              </a:rPr>
              <a:t>…</a:t>
            </a:r>
            <a:endParaRPr lang="de-DE" altLang="de-DE" sz="2400">
              <a:solidFill>
                <a:srgbClr val="7EA459"/>
              </a:solidFill>
              <a:latin typeface="Calibri   "/>
              <a:cs typeface="Times New Roman" panose="02020603050405020304" pitchFamily="18" charset="0"/>
            </a:endParaRPr>
          </a:p>
          <a:p>
            <a:pPr>
              <a:lnSpc>
                <a:spcPct val="150000"/>
              </a:lnSpc>
              <a:spcBef>
                <a:spcPct val="0"/>
              </a:spcBef>
              <a:buFontTx/>
              <a:buNone/>
            </a:pPr>
            <a:endParaRPr lang="de-DE" altLang="de-DE" sz="1800">
              <a:cs typeface="Times New Roman" panose="02020603050405020304" pitchFamily="18" charset="0"/>
            </a:endParaRPr>
          </a:p>
        </p:txBody>
      </p:sp>
      <p:sp>
        <p:nvSpPr>
          <p:cNvPr id="4" name="Pfeil: nach links und rechts 3">
            <a:extLst>
              <a:ext uri="{FF2B5EF4-FFF2-40B4-BE49-F238E27FC236}">
                <a16:creationId xmlns:a16="http://schemas.microsoft.com/office/drawing/2014/main" id="{8C3F6370-1D7F-4ABB-81DC-F902198D3B88}"/>
              </a:ext>
            </a:extLst>
          </p:cNvPr>
          <p:cNvSpPr/>
          <p:nvPr/>
        </p:nvSpPr>
        <p:spPr>
          <a:xfrm>
            <a:off x="3966888" y="3632200"/>
            <a:ext cx="1792287" cy="193675"/>
          </a:xfrm>
          <a:prstGeom prst="leftRightArrow">
            <a:avLst/>
          </a:prstGeom>
          <a:solidFill>
            <a:srgbClr val="A4D672"/>
          </a:solidFill>
          <a:ln w="25400" cap="flat" cmpd="sng" algn="ctr">
            <a:noFill/>
            <a:prstDash val="solid"/>
          </a:ln>
          <a:effectLst/>
        </p:spPr>
        <p:txBody>
          <a:bodyPr anchor="ctr"/>
          <a:lstStyle/>
          <a:p>
            <a:pPr defTabSz="914400" eaLnBrk="1" fontAlgn="auto" hangingPunct="1">
              <a:spcBef>
                <a:spcPts val="0"/>
              </a:spcBef>
              <a:spcAft>
                <a:spcPts val="0"/>
              </a:spcAft>
              <a:defRPr/>
            </a:pPr>
            <a:endParaRPr lang="de-DE" kern="0">
              <a:solidFill>
                <a:sysClr val="window" lastClr="FFFFFF"/>
              </a:solidFill>
              <a:latin typeface="Calibri"/>
              <a:ea typeface="+mn-ea"/>
            </a:endParaRPr>
          </a:p>
        </p:txBody>
      </p:sp>
      <p:sp>
        <p:nvSpPr>
          <p:cNvPr id="7" name="Rechteck: abgerundete Ecken 5">
            <a:extLst>
              <a:ext uri="{FF2B5EF4-FFF2-40B4-BE49-F238E27FC236}">
                <a16:creationId xmlns:a16="http://schemas.microsoft.com/office/drawing/2014/main" id="{5C196C02-672C-BC42-AF8C-BB87DEA168E8}"/>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DEBRIEFING</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9750" y="912813"/>
            <a:ext cx="7327900" cy="5479642"/>
          </a:xfrm>
          <a:prstGeom prst="rect">
            <a:avLst/>
          </a:prstGeom>
          <a:noFill/>
        </p:spPr>
        <p:txBody>
          <a:bodyPr wrap="square">
            <a:spAutoFit/>
          </a:bodyPr>
          <a:lstStyle/>
          <a:p>
            <a:pPr>
              <a:lnSpc>
                <a:spcPct val="110000"/>
              </a:lnSpc>
              <a:spcBef>
                <a:spcPts val="1200"/>
              </a:spcBef>
              <a:defRPr/>
            </a:pPr>
            <a:r>
              <a:rPr lang="de-DE">
                <a:solidFill>
                  <a:srgbClr val="7EA459"/>
                </a:solidFill>
                <a:latin typeface="Verdana" panose="020B0604030504040204" pitchFamily="34" charset="0"/>
                <a:ea typeface="Verdana" panose="020B0604030504040204" pitchFamily="34" charset="0"/>
                <a:cs typeface="Verdana" panose="020B0604030504040204" pitchFamily="34" charset="0"/>
              </a:rPr>
              <a:t>Values </a:t>
            </a:r>
            <a:r>
              <a:rPr lang="de-DE" err="1">
                <a:solidFill>
                  <a:srgbClr val="7EA459"/>
                </a:solidFill>
                <a:latin typeface="Verdana" panose="020B0604030504040204" pitchFamily="34" charset="0"/>
                <a:ea typeface="Verdana" panose="020B0604030504040204" pitchFamily="34" charset="0"/>
                <a:cs typeface="Verdana" panose="020B0604030504040204" pitchFamily="34" charset="0"/>
              </a:rPr>
              <a:t>and</a:t>
            </a:r>
            <a:r>
              <a:rPr lang="de-DE">
                <a:solidFill>
                  <a:srgbClr val="7EA459"/>
                </a:solidFill>
                <a:latin typeface="Verdana" panose="020B0604030504040204" pitchFamily="34" charset="0"/>
                <a:ea typeface="Verdana" panose="020B0604030504040204" pitchFamily="34" charset="0"/>
                <a:cs typeface="Verdana" panose="020B0604030504040204" pitchFamily="34" charset="0"/>
              </a:rPr>
              <a:t> </a:t>
            </a:r>
            <a:r>
              <a:rPr lang="de-DE" err="1">
                <a:solidFill>
                  <a:srgbClr val="7EA459"/>
                </a:solidFill>
                <a:latin typeface="Verdana" panose="020B0604030504040204" pitchFamily="34" charset="0"/>
                <a:ea typeface="Verdana" panose="020B0604030504040204" pitchFamily="34" charset="0"/>
                <a:cs typeface="Verdana" panose="020B0604030504040204" pitchFamily="34" charset="0"/>
              </a:rPr>
              <a:t>the</a:t>
            </a:r>
            <a:r>
              <a:rPr lang="de-DE">
                <a:solidFill>
                  <a:srgbClr val="7EA459"/>
                </a:solidFill>
                <a:latin typeface="Verdana" panose="020B0604030504040204" pitchFamily="34" charset="0"/>
                <a:ea typeface="Verdana" panose="020B0604030504040204" pitchFamily="34" charset="0"/>
                <a:cs typeface="Verdana" panose="020B0604030504040204" pitchFamily="34" charset="0"/>
              </a:rPr>
              <a:t> European Union …</a:t>
            </a:r>
          </a:p>
          <a:p>
            <a:pPr marL="285750" indent="-285750">
              <a:lnSpc>
                <a:spcPct val="50000"/>
              </a:lnSpc>
              <a:spcBef>
                <a:spcPts val="1200"/>
              </a:spcBef>
              <a:buFont typeface="Arial" panose="020B0604020202020204" pitchFamily="34" charset="0"/>
              <a:buChar char="•"/>
              <a:defRPr/>
            </a:pPr>
            <a:endParaRPr lang="de-DE" sz="2000" b="1">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10000"/>
              </a:lnSpc>
              <a:spcBef>
                <a:spcPts val="1200"/>
              </a:spcBef>
              <a:buFont typeface="Arial" panose="020B0604020202020204" pitchFamily="34" charset="0"/>
              <a:buChar char="•"/>
              <a:defRPr/>
            </a:pPr>
            <a:r>
              <a:rPr lang="en-GB">
                <a:solidFill>
                  <a:schemeClr val="tx2"/>
                </a:solidFill>
                <a:latin typeface="Verdana" panose="020B0604030504040204" pitchFamily="34" charset="0"/>
                <a:ea typeface="Verdana" panose="020B0604030504040204" pitchFamily="34" charset="0"/>
                <a:cs typeface="Verdana" panose="020B0604030504040204" pitchFamily="34" charset="0"/>
              </a:rPr>
              <a:t>defines itself as a </a:t>
            </a:r>
            <a:r>
              <a:rPr lang="en-GB" i="1">
                <a:solidFill>
                  <a:schemeClr val="tx2"/>
                </a:solidFill>
                <a:latin typeface="Verdana" panose="020B0604030504040204" pitchFamily="34" charset="0"/>
                <a:ea typeface="Verdana" panose="020B0604030504040204" pitchFamily="34" charset="0"/>
                <a:cs typeface="Verdana" panose="020B0604030504040204" pitchFamily="34" charset="0"/>
              </a:rPr>
              <a:t>community of fundamental rights and values</a:t>
            </a:r>
            <a:endParaRPr lang="en-GB" b="1">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85750" indent="-285750">
              <a:lnSpc>
                <a:spcPct val="50000"/>
              </a:lnSpc>
              <a:spcBef>
                <a:spcPts val="1200"/>
              </a:spcBef>
              <a:buFont typeface="Arial" panose="020B0604020202020204" pitchFamily="34" charset="0"/>
              <a:buChar char="•"/>
              <a:defRPr/>
            </a:pPr>
            <a:endParaRPr lang="de-DE" b="1">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10000"/>
              </a:lnSpc>
              <a:spcBef>
                <a:spcPts val="1200"/>
              </a:spcBef>
              <a:buFont typeface="Arial" panose="020B0604020202020204" pitchFamily="34" charset="0"/>
              <a:buChar char="•"/>
              <a:defRPr/>
            </a:pPr>
            <a:r>
              <a:rPr lang="de-DE" b="1">
                <a:solidFill>
                  <a:schemeClr val="tx2"/>
                </a:solidFill>
                <a:latin typeface="Verdana" panose="020B0604030504040204" pitchFamily="34" charset="0"/>
                <a:ea typeface="Verdana" panose="020B0604030504040204" pitchFamily="34" charset="0"/>
                <a:cs typeface="Verdana" panose="020B0604030504040204" pitchFamily="34" charset="0"/>
              </a:rPr>
              <a:t>Fundamental </a:t>
            </a:r>
            <a:r>
              <a:rPr lang="de-DE" b="1" err="1">
                <a:solidFill>
                  <a:schemeClr val="tx2"/>
                </a:solidFill>
                <a:latin typeface="Verdana" panose="020B0604030504040204" pitchFamily="34" charset="0"/>
                <a:ea typeface="Verdana" panose="020B0604030504040204" pitchFamily="34" charset="0"/>
                <a:cs typeface="Verdana" panose="020B0604030504040204" pitchFamily="34" charset="0"/>
              </a:rPr>
              <a:t>values</a:t>
            </a:r>
            <a:r>
              <a:rPr lang="de-DE" b="1">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rPr>
              <a:t>listed</a:t>
            </a:r>
            <a:r>
              <a:rPr lang="de-DE">
                <a:solidFill>
                  <a:schemeClr val="tx2"/>
                </a:solidFill>
                <a:latin typeface="Verdana" panose="020B0604030504040204" pitchFamily="34" charset="0"/>
                <a:ea typeface="Verdana" panose="020B0604030504040204" pitchFamily="34" charset="0"/>
                <a:cs typeface="Verdana" panose="020B0604030504040204" pitchFamily="34" charset="0"/>
              </a:rPr>
              <a:t> in Art. 2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rPr>
              <a:t>of</a:t>
            </a:r>
            <a:r>
              <a:rPr lang="de-DE">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rPr>
              <a:t>the</a:t>
            </a:r>
            <a:r>
              <a:rPr lang="de-DE">
                <a:solidFill>
                  <a:schemeClr val="tx2"/>
                </a:solidFill>
                <a:latin typeface="Verdana" panose="020B0604030504040204" pitchFamily="34" charset="0"/>
                <a:ea typeface="Verdana" panose="020B0604030504040204" pitchFamily="34" charset="0"/>
                <a:cs typeface="Verdana" panose="020B0604030504040204" pitchFamily="34" charset="0"/>
              </a:rPr>
              <a:t> Treaty on European Union;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respecting</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and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promoting</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them</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is</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 </a:t>
            </a:r>
            <a:r>
              <a:rPr lang="de-DE" b="1"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requirement</a:t>
            </a:r>
            <a:r>
              <a:rPr lang="de-DE" b="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b="1"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for</a:t>
            </a:r>
            <a:r>
              <a:rPr lang="de-DE" b="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b="1"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joining</a:t>
            </a:r>
            <a:r>
              <a:rPr lang="de-DE" b="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b="1"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the</a:t>
            </a:r>
            <a:r>
              <a:rPr lang="de-DE" b="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EU</a:t>
            </a:r>
          </a:p>
          <a:p>
            <a:pPr marL="285750" indent="-285750">
              <a:lnSpc>
                <a:spcPct val="50000"/>
              </a:lnSpc>
              <a:spcBef>
                <a:spcPts val="1200"/>
              </a:spcBef>
              <a:buFont typeface="Arial" panose="020B0604020202020204" pitchFamily="34" charset="0"/>
              <a:buChar char="•"/>
              <a:defRPr/>
            </a:pPr>
            <a:endParaRPr lang="de-DE" b="1">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10000"/>
              </a:lnSpc>
              <a:spcBef>
                <a:spcPts val="1200"/>
              </a:spcBef>
              <a:buFont typeface="Arial" panose="020B0604020202020204" pitchFamily="34" charset="0"/>
              <a:buChar char="•"/>
              <a:defRPr/>
            </a:pP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The EU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commits</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itself</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in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its</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actions</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to</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this</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value</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foundation</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and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aims</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promoting</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en-GB">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them</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internally</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and</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externally</a:t>
            </a:r>
            <a:endPar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endParaRPr>
          </a:p>
          <a:p>
            <a:pPr marL="285750" indent="-285750">
              <a:lnSpc>
                <a:spcPct val="50000"/>
              </a:lnSpc>
              <a:spcBef>
                <a:spcPts val="1200"/>
              </a:spcBef>
              <a:buFont typeface="Arial" panose="020B0604020202020204" pitchFamily="34" charset="0"/>
              <a:buChar char="•"/>
              <a:defRPr/>
            </a:pPr>
            <a:endParaRPr lang="de-DE" b="1">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10000"/>
              </a:lnSpc>
              <a:spcBef>
                <a:spcPts val="1200"/>
              </a:spcBef>
              <a:buFont typeface="Arial" panose="020B0604020202020204" pitchFamily="34" charset="0"/>
              <a:buChar char="•"/>
              <a:defRPr/>
            </a:pP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European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values</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have</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an inclusive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effect</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various</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steps</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of</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integration</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were</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based</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on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this</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set</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of</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common</a:t>
            </a:r>
            <a:r>
              <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de-DE" err="1">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values</a:t>
            </a:r>
            <a:endParaRPr lang="de-DE">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endParaRPr>
          </a:p>
          <a:p>
            <a:pPr marL="285750" indent="-285750">
              <a:lnSpc>
                <a:spcPct val="110000"/>
              </a:lnSpc>
              <a:spcBef>
                <a:spcPts val="1200"/>
              </a:spcBef>
              <a:buFont typeface="Arial" panose="020B0604020202020204" pitchFamily="34" charset="0"/>
              <a:buChar char="•"/>
              <a:defRPr/>
            </a:pPr>
            <a:endParaRPr lang="de-DE" sz="2400">
              <a:solidFill>
                <a:srgbClr val="0079B7"/>
              </a:solidFill>
              <a:latin typeface="Calibri   "/>
            </a:endParaRPr>
          </a:p>
        </p:txBody>
      </p:sp>
      <p:sp>
        <p:nvSpPr>
          <p:cNvPr id="4" name="Rechteck: abgerundete Ecken 5">
            <a:extLst>
              <a:ext uri="{FF2B5EF4-FFF2-40B4-BE49-F238E27FC236}">
                <a16:creationId xmlns:a16="http://schemas.microsoft.com/office/drawing/2014/main" id="{0A61EB50-9678-C34E-A0BC-55CB59AA035F}"/>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DEBRIEFING INPUT</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1813" y="936625"/>
            <a:ext cx="7316787" cy="3460627"/>
          </a:xfrm>
          <a:prstGeom prst="rect">
            <a:avLst/>
          </a:prstGeom>
          <a:noFill/>
        </p:spPr>
        <p:txBody>
          <a:bodyPr wrap="square">
            <a:spAutoFit/>
          </a:bodyPr>
          <a:lstStyle/>
          <a:p>
            <a:pPr>
              <a:spcBef>
                <a:spcPts val="1200"/>
              </a:spcBef>
              <a:defRPr/>
            </a:pPr>
            <a:r>
              <a:rPr lang="de-DE" dirty="0">
                <a:solidFill>
                  <a:srgbClr val="7EA459"/>
                </a:solidFill>
                <a:latin typeface="Verdana" panose="020B0604030504040204" pitchFamily="34" charset="0"/>
                <a:ea typeface="Verdana" panose="020B0604030504040204" pitchFamily="34" charset="0"/>
                <a:cs typeface="Verdana" panose="020B0604030504040204" pitchFamily="34" charset="0"/>
              </a:rPr>
              <a:t>Values </a:t>
            </a:r>
            <a:r>
              <a:rPr lang="de-DE" dirty="0" err="1">
                <a:solidFill>
                  <a:srgbClr val="7EA459"/>
                </a:solidFill>
                <a:latin typeface="Verdana" panose="020B0604030504040204" pitchFamily="34" charset="0"/>
                <a:ea typeface="Verdana" panose="020B0604030504040204" pitchFamily="34" charset="0"/>
                <a:cs typeface="Verdana" panose="020B0604030504040204" pitchFamily="34" charset="0"/>
              </a:rPr>
              <a:t>and</a:t>
            </a:r>
            <a:r>
              <a:rPr lang="de-DE" dirty="0">
                <a:solidFill>
                  <a:srgbClr val="7EA459"/>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7EA459"/>
                </a:solidFill>
                <a:latin typeface="Verdana" panose="020B0604030504040204" pitchFamily="34" charset="0"/>
                <a:ea typeface="Verdana" panose="020B0604030504040204" pitchFamily="34" charset="0"/>
                <a:cs typeface="Verdana" panose="020B0604030504040204" pitchFamily="34" charset="0"/>
              </a:rPr>
              <a:t>the</a:t>
            </a:r>
            <a:r>
              <a:rPr lang="de-DE" dirty="0">
                <a:solidFill>
                  <a:srgbClr val="7EA459"/>
                </a:solidFill>
                <a:latin typeface="Verdana" panose="020B0604030504040204" pitchFamily="34" charset="0"/>
                <a:ea typeface="Verdana" panose="020B0604030504040204" pitchFamily="34" charset="0"/>
                <a:cs typeface="Verdana" panose="020B0604030504040204" pitchFamily="34" charset="0"/>
              </a:rPr>
              <a:t> European Union …</a:t>
            </a:r>
          </a:p>
          <a:p>
            <a:pPr marL="285750" indent="-285750">
              <a:lnSpc>
                <a:spcPct val="50000"/>
              </a:lnSpc>
              <a:spcBef>
                <a:spcPts val="1200"/>
              </a:spcBef>
              <a:buFont typeface="Arial" panose="020B0604020202020204" pitchFamily="34" charset="0"/>
              <a:buChar char="•"/>
              <a:defRPr/>
            </a:pPr>
            <a:endParaRPr lang="de-DE" b="1"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10000"/>
              </a:lnSpc>
              <a:spcBef>
                <a:spcPts val="1200"/>
              </a:spcBef>
              <a:buFont typeface="Arial" panose="020B0604020202020204" pitchFamily="34" charset="0"/>
              <a:buChar char="•"/>
              <a:defRPr/>
            </a:pPr>
            <a:r>
              <a:rPr lang="en-US" dirty="0">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Values cannot be defined conclusively. They are complex and subjective in meaning. They are also subject to social change and reflect political, legal and historical developments. </a:t>
            </a:r>
          </a:p>
          <a:p>
            <a:pPr marL="0" indent="0" algn="ctr" eaLnBrk="1" hangingPunct="1">
              <a:buFont typeface="Arial" panose="020B0604020202020204" pitchFamily="34" charset="0"/>
              <a:buNone/>
              <a:defRPr/>
            </a:pPr>
            <a:endParaRPr lang="de-DE" altLang="en-US" dirty="0">
              <a:latin typeface="Verdana" panose="020B0604030504040204" pitchFamily="34" charset="0"/>
              <a:ea typeface="Verdana" panose="020B0604030504040204" pitchFamily="34" charset="0"/>
              <a:cs typeface="Verdana" panose="020B0604030504040204" pitchFamily="34" charset="0"/>
            </a:endParaRPr>
          </a:p>
          <a:p>
            <a:pPr marL="285750" indent="-285750">
              <a:lnSpc>
                <a:spcPct val="110000"/>
              </a:lnSpc>
              <a:spcBef>
                <a:spcPts val="1200"/>
              </a:spcBef>
              <a:buFont typeface="Arial" panose="020B0604020202020204" pitchFamily="34" charset="0"/>
              <a:buChar char="•"/>
              <a:defRPr/>
            </a:pPr>
            <a:r>
              <a:rPr lang="en-US" dirty="0">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European Court of Justice (ECJ): ensures that all Member States comply with the Union’s law and its values and principles.</a:t>
            </a:r>
            <a:endParaRPr lang="de-DE" sz="2400" dirty="0">
              <a:solidFill>
                <a:srgbClr val="0079B7"/>
              </a:solidFill>
              <a:latin typeface="Calibri   "/>
            </a:endParaRPr>
          </a:p>
        </p:txBody>
      </p:sp>
      <p:pic>
        <p:nvPicPr>
          <p:cNvPr id="41988" name="Grafik 3">
            <a:extLst>
              <a:ext uri="{FF2B5EF4-FFF2-40B4-BE49-F238E27FC236}">
                <a16:creationId xmlns:a16="http://schemas.microsoft.com/office/drawing/2014/main" id="{F0E3A6EE-9286-490A-81C5-7A6FA8E8C6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32350"/>
            <a:ext cx="9144000"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abgerundete Ecken 5">
            <a:extLst>
              <a:ext uri="{FF2B5EF4-FFF2-40B4-BE49-F238E27FC236}">
                <a16:creationId xmlns:a16="http://schemas.microsoft.com/office/drawing/2014/main" id="{2322F204-4D7B-FF4E-A469-263286D9C050}"/>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DEBRIEFING INPUT</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1812" y="936625"/>
            <a:ext cx="7297737" cy="5401479"/>
          </a:xfrm>
          <a:prstGeom prst="rect">
            <a:avLst/>
          </a:prstGeom>
          <a:noFill/>
        </p:spPr>
        <p:txBody>
          <a:bodyPr wrap="square">
            <a:spAutoFit/>
          </a:bodyPr>
          <a:lstStyle/>
          <a:p>
            <a:pPr>
              <a:spcBef>
                <a:spcPts val="1200"/>
              </a:spcBef>
              <a:defRPr/>
            </a:pPr>
            <a:r>
              <a:rPr lang="de-DE" dirty="0">
                <a:solidFill>
                  <a:srgbClr val="7EA459"/>
                </a:solidFill>
                <a:latin typeface="Verdana" panose="020B0604030504040204" pitchFamily="34" charset="0"/>
                <a:ea typeface="Verdana" panose="020B0604030504040204" pitchFamily="34" charset="0"/>
                <a:cs typeface="Verdana" panose="020B0604030504040204" pitchFamily="34" charset="0"/>
              </a:rPr>
              <a:t>Values </a:t>
            </a:r>
            <a:r>
              <a:rPr lang="de-DE" dirty="0" err="1">
                <a:solidFill>
                  <a:srgbClr val="7EA459"/>
                </a:solidFill>
                <a:latin typeface="Verdana" panose="020B0604030504040204" pitchFamily="34" charset="0"/>
                <a:ea typeface="Verdana" panose="020B0604030504040204" pitchFamily="34" charset="0"/>
                <a:cs typeface="Verdana" panose="020B0604030504040204" pitchFamily="34" charset="0"/>
              </a:rPr>
              <a:t>and</a:t>
            </a:r>
            <a:r>
              <a:rPr lang="de-DE" dirty="0">
                <a:solidFill>
                  <a:srgbClr val="7EA459"/>
                </a:solidFill>
                <a:latin typeface="Verdana" panose="020B0604030504040204" pitchFamily="34" charset="0"/>
                <a:ea typeface="Verdana" panose="020B0604030504040204" pitchFamily="34" charset="0"/>
                <a:cs typeface="Verdana" panose="020B0604030504040204" pitchFamily="34" charset="0"/>
              </a:rPr>
              <a:t> </a:t>
            </a:r>
            <a:r>
              <a:rPr lang="de-DE" dirty="0" err="1">
                <a:solidFill>
                  <a:srgbClr val="7EA459"/>
                </a:solidFill>
                <a:latin typeface="Verdana" panose="020B0604030504040204" pitchFamily="34" charset="0"/>
                <a:ea typeface="Verdana" panose="020B0604030504040204" pitchFamily="34" charset="0"/>
                <a:cs typeface="Verdana" panose="020B0604030504040204" pitchFamily="34" charset="0"/>
              </a:rPr>
              <a:t>the</a:t>
            </a:r>
            <a:r>
              <a:rPr lang="de-DE" dirty="0">
                <a:solidFill>
                  <a:srgbClr val="7EA459"/>
                </a:solidFill>
                <a:latin typeface="Verdana" panose="020B0604030504040204" pitchFamily="34" charset="0"/>
                <a:ea typeface="Verdana" panose="020B0604030504040204" pitchFamily="34" charset="0"/>
                <a:cs typeface="Verdana" panose="020B0604030504040204" pitchFamily="34" charset="0"/>
              </a:rPr>
              <a:t> European Union …</a:t>
            </a:r>
          </a:p>
          <a:p>
            <a:pPr>
              <a:lnSpc>
                <a:spcPct val="50000"/>
              </a:lnSpc>
              <a:spcBef>
                <a:spcPts val="1200"/>
              </a:spcBef>
              <a:defRPr/>
            </a:pPr>
            <a:r>
              <a:rPr lang="en-GB" dirty="0">
                <a:solidFill>
                  <a:schemeClr val="tx2"/>
                </a:solidFill>
                <a:latin typeface="Verdana" panose="020B0604030504040204" pitchFamily="34" charset="0"/>
                <a:ea typeface="Verdana" panose="020B0604030504040204" pitchFamily="34" charset="0"/>
                <a:cs typeface="Verdana" panose="020B0604030504040204" pitchFamily="34" charset="0"/>
              </a:rPr>
              <a:t> </a:t>
            </a:r>
            <a:endParaRPr lang="de-DE" b="1"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285750" indent="-285750">
              <a:spcBef>
                <a:spcPts val="1200"/>
              </a:spcBef>
              <a:buFont typeface="Arial" panose="020B0604020202020204" pitchFamily="34" charset="0"/>
              <a:buChar char="•"/>
              <a:defRPr/>
            </a:pPr>
            <a:r>
              <a:rPr lang="en-US" dirty="0">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The EU is based on treaties that the Member States have made among themselves.</a:t>
            </a:r>
          </a:p>
          <a:p>
            <a:pPr marL="0" indent="0" algn="ctr" eaLnBrk="1" hangingPunct="1">
              <a:buFont typeface="Arial" panose="020B0604020202020204" pitchFamily="34" charset="0"/>
              <a:buNone/>
              <a:defRPr/>
            </a:pPr>
            <a:endParaRPr lang="de-DE" altLang="en-US" dirty="0">
              <a:latin typeface="Verdana" panose="020B0604030504040204" pitchFamily="34" charset="0"/>
              <a:ea typeface="Verdana" panose="020B0604030504040204" pitchFamily="34" charset="0"/>
              <a:cs typeface="Verdana" panose="020B0604030504040204" pitchFamily="34" charset="0"/>
            </a:endParaRPr>
          </a:p>
          <a:p>
            <a:pPr marL="285750" indent="-285750">
              <a:spcBef>
                <a:spcPts val="1200"/>
              </a:spcBef>
              <a:buFont typeface="Arial" panose="020B0604020202020204" pitchFamily="34" charset="0"/>
              <a:buChar char="•"/>
              <a:defRPr/>
            </a:pPr>
            <a:r>
              <a:rPr lang="en-US" dirty="0">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The treaties allow the EU to pass laws that must be implemented in all Member States: </a:t>
            </a:r>
            <a:br>
              <a:rPr lang="en-US" dirty="0">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br>
            <a:r>
              <a:rPr lang="en-US" dirty="0">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European law.</a:t>
            </a:r>
          </a:p>
          <a:p>
            <a:pPr marL="0" indent="0" algn="ctr" eaLnBrk="1" hangingPunct="1">
              <a:buFont typeface="Arial" panose="020B0604020202020204" pitchFamily="34" charset="0"/>
              <a:buNone/>
              <a:defRPr/>
            </a:pPr>
            <a:endParaRPr lang="de-DE" altLang="en-US" dirty="0">
              <a:latin typeface="Verdana" panose="020B0604030504040204" pitchFamily="34" charset="0"/>
              <a:ea typeface="Verdana" panose="020B0604030504040204" pitchFamily="34" charset="0"/>
              <a:cs typeface="Verdana" panose="020B0604030504040204" pitchFamily="34" charset="0"/>
            </a:endParaRPr>
          </a:p>
          <a:p>
            <a:pPr marL="285750" indent="-285750">
              <a:spcBef>
                <a:spcPts val="1200"/>
              </a:spcBef>
              <a:buFont typeface="Arial" panose="020B0604020202020204" pitchFamily="34" charset="0"/>
              <a:buChar char="•"/>
              <a:defRPr/>
            </a:pPr>
            <a:r>
              <a:rPr lang="en-US" dirty="0">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EU law has a higher ranking than</a:t>
            </a:r>
            <a:br>
              <a:rPr lang="en-US" dirty="0">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br>
            <a:r>
              <a:rPr lang="en-US" dirty="0">
                <a:solidFill>
                  <a:schemeClr val="tx2"/>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national law. It has priority.</a:t>
            </a:r>
          </a:p>
          <a:p>
            <a:pPr>
              <a:spcBef>
                <a:spcPts val="1200"/>
              </a:spcBef>
              <a:defRPr/>
            </a:pPr>
            <a:endParaRPr lang="en-US" sz="800" dirty="0">
              <a:solidFill>
                <a:schemeClr val="tx2"/>
              </a:solidFill>
              <a:latin typeface="Calibri" panose="020F0502020204030204" pitchFamily="34" charset="0"/>
              <a:sym typeface="Wingdings" panose="05000000000000000000" pitchFamily="2" charset="2"/>
            </a:endParaRPr>
          </a:p>
          <a:p>
            <a:pPr>
              <a:spcBef>
                <a:spcPts val="1200"/>
              </a:spcBef>
              <a:defRPr/>
            </a:pPr>
            <a:endParaRPr lang="de-DE" sz="2000" dirty="0">
              <a:solidFill>
                <a:schemeClr val="tx2"/>
              </a:solidFill>
              <a:latin typeface="Calibri" panose="020F0502020204030204" pitchFamily="34" charset="0"/>
              <a:sym typeface="Wingdings" panose="05000000000000000000" pitchFamily="2" charset="2"/>
            </a:endParaRPr>
          </a:p>
          <a:p>
            <a:pPr>
              <a:spcBef>
                <a:spcPts val="1200"/>
              </a:spcBef>
              <a:defRPr/>
            </a:pPr>
            <a:endParaRPr lang="de-DE" sz="2400" dirty="0">
              <a:solidFill>
                <a:srgbClr val="0079B7"/>
              </a:solidFill>
              <a:latin typeface="Calibri   "/>
            </a:endParaRPr>
          </a:p>
          <a:p>
            <a:pPr>
              <a:spcBef>
                <a:spcPts val="1200"/>
              </a:spcBef>
              <a:defRPr/>
            </a:pPr>
            <a:endParaRPr lang="de-DE" sz="2400" dirty="0">
              <a:solidFill>
                <a:srgbClr val="0079B7"/>
              </a:solidFill>
              <a:latin typeface="Calibri   "/>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DEBRIEFING INPUT</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pic>
        <p:nvPicPr>
          <p:cNvPr id="44036" name="Grafik 4">
            <a:extLst>
              <a:ext uri="{FF2B5EF4-FFF2-40B4-BE49-F238E27FC236}">
                <a16:creationId xmlns:a16="http://schemas.microsoft.com/office/drawing/2014/main" id="{AD403B15-C9B2-420D-BD13-58C0F04421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1113" y="3532188"/>
            <a:ext cx="4178300" cy="332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1813" y="1676400"/>
            <a:ext cx="8080375" cy="4989186"/>
          </a:xfrm>
          <a:prstGeom prst="rect">
            <a:avLst/>
          </a:prstGeom>
          <a:noFill/>
        </p:spPr>
        <p:txBody>
          <a:bodyPr>
            <a:spAutoFit/>
          </a:bodyPr>
          <a:lstStyle/>
          <a:p>
            <a:pPr algn="ctr">
              <a:spcBef>
                <a:spcPts val="1200"/>
              </a:spcBef>
              <a:defRPr/>
            </a:pPr>
            <a:endParaRPr lang="de-DE" sz="4000" b="1" dirty="0">
              <a:solidFill>
                <a:schemeClr val="tx2"/>
              </a:solidFill>
              <a:latin typeface="Calibri" panose="020F0502020204030204" pitchFamily="34" charset="0"/>
            </a:endParaRPr>
          </a:p>
          <a:p>
            <a:pPr algn="ctr">
              <a:spcBef>
                <a:spcPts val="1200"/>
              </a:spcBef>
              <a:defRPr/>
            </a:pPr>
            <a:endParaRPr lang="de-DE" sz="4000" b="1" dirty="0">
              <a:solidFill>
                <a:schemeClr val="tx2"/>
              </a:solidFill>
              <a:latin typeface="Calibri" panose="020F0502020204030204" pitchFamily="34" charset="0"/>
            </a:endParaRPr>
          </a:p>
          <a:p>
            <a:pPr algn="ctr">
              <a:spcBef>
                <a:spcPts val="1200"/>
              </a:spcBef>
              <a:defRPr/>
            </a:pPr>
            <a:r>
              <a:rPr lang="de-DE" sz="2800" b="1" dirty="0" err="1">
                <a:solidFill>
                  <a:schemeClr val="tx2"/>
                </a:solidFill>
                <a:latin typeface="Verdana" panose="020B0604030504040204" pitchFamily="34" charset="0"/>
                <a:ea typeface="Verdana" panose="020B0604030504040204" pitchFamily="34" charset="0"/>
                <a:cs typeface="Verdana" panose="020B0604030504040204" pitchFamily="34" charset="0"/>
              </a:rPr>
              <a:t>What</a:t>
            </a: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dirty="0" err="1">
                <a:solidFill>
                  <a:schemeClr val="tx2"/>
                </a:solidFill>
                <a:latin typeface="Verdana" panose="020B0604030504040204" pitchFamily="34" charset="0"/>
                <a:ea typeface="Verdana" panose="020B0604030504040204" pitchFamily="34" charset="0"/>
                <a:cs typeface="Verdana" panose="020B0604030504040204" pitchFamily="34" charset="0"/>
              </a:rPr>
              <a:t>is</a:t>
            </a: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 a </a:t>
            </a:r>
            <a:r>
              <a:rPr lang="de-DE" sz="2800" b="1" dirty="0" err="1">
                <a:solidFill>
                  <a:schemeClr val="tx2"/>
                </a:solidFill>
                <a:latin typeface="Verdana" panose="020B0604030504040204" pitchFamily="34" charset="0"/>
                <a:ea typeface="Verdana" panose="020B0604030504040204" pitchFamily="34" charset="0"/>
                <a:cs typeface="Verdana" panose="020B0604030504040204" pitchFamily="34" charset="0"/>
              </a:rPr>
              <a:t>simulation</a:t>
            </a: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800" b="1" dirty="0" err="1">
                <a:solidFill>
                  <a:schemeClr val="tx2"/>
                </a:solidFill>
                <a:latin typeface="Verdana" panose="020B0604030504040204" pitchFamily="34" charset="0"/>
                <a:ea typeface="Verdana" panose="020B0604030504040204" pitchFamily="34" charset="0"/>
                <a:cs typeface="Verdana" panose="020B0604030504040204" pitchFamily="34" charset="0"/>
              </a:rPr>
              <a:t>game</a:t>
            </a: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a:t>
            </a:r>
          </a:p>
          <a:p>
            <a:pPr>
              <a:spcBef>
                <a:spcPts val="1200"/>
              </a:spcBef>
              <a:defRPr/>
            </a:pPr>
            <a:endParaRPr lang="de-DE" sz="4000" b="1" dirty="0">
              <a:solidFill>
                <a:schemeClr val="tx2"/>
              </a:solidFill>
              <a:latin typeface="Calibri" panose="020F0502020204030204" pitchFamily="34" charset="0"/>
            </a:endParaRPr>
          </a:p>
          <a:p>
            <a:pPr>
              <a:spcBef>
                <a:spcPts val="1200"/>
              </a:spcBef>
              <a:defRPr/>
            </a:pPr>
            <a:endParaRPr lang="de-DE" sz="2200" dirty="0">
              <a:solidFill>
                <a:schemeClr val="tx2"/>
              </a:solidFill>
              <a:latin typeface="Calibri" panose="020F0502020204030204" pitchFamily="34" charset="0"/>
            </a:endParaRPr>
          </a:p>
          <a:p>
            <a:pPr marL="457200" indent="-457200">
              <a:spcBef>
                <a:spcPts val="1200"/>
              </a:spcBef>
              <a:buFont typeface="+mj-lt"/>
              <a:buAutoNum type="arabicPeriod"/>
              <a:defRPr/>
            </a:pPr>
            <a:endParaRPr lang="de-DE" sz="2200" dirty="0">
              <a:solidFill>
                <a:schemeClr val="tx2"/>
              </a:solidFill>
              <a:latin typeface="Calibri" panose="020F0502020204030204" pitchFamily="34" charset="0"/>
            </a:endParaRPr>
          </a:p>
          <a:p>
            <a:pPr>
              <a:defRPr/>
            </a:pPr>
            <a:endParaRPr lang="de-DE" sz="2200" dirty="0">
              <a:solidFill>
                <a:schemeClr val="tx2"/>
              </a:solidFill>
              <a:latin typeface="Calibri" panose="020F0502020204030204" pitchFamily="34" charset="0"/>
            </a:endParaRPr>
          </a:p>
          <a:p>
            <a:pPr>
              <a:defRPr/>
            </a:pPr>
            <a:endParaRPr lang="de-DE" sz="2200" dirty="0">
              <a:solidFill>
                <a:schemeClr val="tx2"/>
              </a:solidFill>
              <a:latin typeface="Calibri" panose="020F0502020204030204" pitchFamily="34" charset="0"/>
            </a:endParaRPr>
          </a:p>
          <a:p>
            <a:pPr>
              <a:lnSpc>
                <a:spcPct val="150000"/>
              </a:lnSpc>
              <a:defRPr/>
            </a:pPr>
            <a:endParaRPr lang="de-DE" dirty="0">
              <a:latin typeface="Calibri" panose="020F0502020204030204" pitchFamily="34" charset="0"/>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6000" cy="644945"/>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a:solidFill>
                  <a:srgbClr val="E98080"/>
                </a:solidFill>
                <a:latin typeface="Verdana" panose="020B0604030504040204" pitchFamily="34" charset="0"/>
                <a:ea typeface="Verdana" panose="020B0604030504040204" pitchFamily="34" charset="0"/>
                <a:cs typeface="Verdana" panose="020B0604030504040204" pitchFamily="34" charset="0"/>
              </a:rPr>
              <a:t>INTRODUCTION</a:t>
            </a:r>
            <a:endParaRPr lang="en-GB" sz="160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Untertitel 2">
            <a:extLst>
              <a:ext uri="{FF2B5EF4-FFF2-40B4-BE49-F238E27FC236}">
                <a16:creationId xmlns:a16="http://schemas.microsoft.com/office/drawing/2014/main" id="{B1140C3D-D413-4B03-BB0D-F06E914E739E}"/>
              </a:ext>
            </a:extLst>
          </p:cNvPr>
          <p:cNvSpPr>
            <a:spLocks noGrp="1" noChangeArrowheads="1"/>
          </p:cNvSpPr>
          <p:nvPr>
            <p:ph type="subTitle" idx="1"/>
          </p:nvPr>
        </p:nvSpPr>
        <p:spPr>
          <a:xfrm>
            <a:off x="1143000" y="2649538"/>
            <a:ext cx="6858000" cy="1924050"/>
          </a:xfrm>
        </p:spPr>
        <p:txBody>
          <a:bodyPr/>
          <a:lstStyle/>
          <a:p>
            <a:pPr eaLnBrk="1" hangingPunct="1"/>
            <a:r>
              <a:rPr lang="de-DE" altLang="en-US" dirty="0">
                <a:solidFill>
                  <a:schemeClr val="tx2"/>
                </a:solidFill>
                <a:latin typeface="Verdana" panose="020B0604030504040204" pitchFamily="34" charset="0"/>
                <a:ea typeface="Verdana" panose="020B0604030504040204" pitchFamily="34" charset="0"/>
                <a:cs typeface="Verdana" panose="020B0604030504040204" pitchFamily="34" charset="0"/>
              </a:rPr>
              <a:t>VALUES AND EUROPE</a:t>
            </a:r>
          </a:p>
          <a:p>
            <a:pPr eaLnBrk="1" hangingPunct="1"/>
            <a:r>
              <a:rPr lang="de-DE"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t>THANK YOU FOR YOUR PARTICIPATION!</a:t>
            </a:r>
            <a:endPar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1813" y="1057275"/>
            <a:ext cx="8231187" cy="4426276"/>
          </a:xfrm>
          <a:prstGeom prst="rect">
            <a:avLst/>
          </a:prstGeom>
          <a:noFill/>
        </p:spPr>
        <p:txBody>
          <a:bodyPr wrap="square">
            <a:spAutoFit/>
          </a:bodyPr>
          <a:lstStyle/>
          <a:p>
            <a:pPr>
              <a:spcBef>
                <a:spcPts val="1200"/>
              </a:spcBef>
              <a:defRPr/>
            </a:pPr>
            <a:r>
              <a:rPr lang="en-GB" b="1" dirty="0">
                <a:solidFill>
                  <a:schemeClr val="tx2"/>
                </a:solidFill>
                <a:latin typeface="Verdana" panose="020B0604030504040204" pitchFamily="34" charset="0"/>
                <a:ea typeface="Verdana" panose="020B0604030504040204" pitchFamily="34" charset="0"/>
                <a:cs typeface="Verdana" panose="020B0604030504040204" pitchFamily="34" charset="0"/>
              </a:rPr>
              <a:t>Inotican Union </a:t>
            </a:r>
            <a:r>
              <a:rPr lang="en-GB" dirty="0">
                <a:solidFill>
                  <a:schemeClr val="tx2"/>
                </a:solidFill>
                <a:latin typeface="Verdana" panose="020B0604030504040204" pitchFamily="34" charset="0"/>
                <a:ea typeface="Verdana" panose="020B0604030504040204" pitchFamily="34" charset="0"/>
                <a:cs typeface="Verdana" panose="020B0604030504040204" pitchFamily="34" charset="0"/>
              </a:rPr>
              <a:t>= 26 Member States</a:t>
            </a:r>
          </a:p>
          <a:p>
            <a:pPr marL="285750" indent="-285750">
              <a:lnSpc>
                <a:spcPct val="50000"/>
              </a:lnSpc>
              <a:spcBef>
                <a:spcPts val="1200"/>
              </a:spcBef>
              <a:buFont typeface="Arial" panose="020B0604020202020204" pitchFamily="34" charset="0"/>
              <a:buChar char="•"/>
              <a:defRPr/>
            </a:pPr>
            <a:endParaRPr lang="de-DE" sz="800" b="1"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a:spcBef>
                <a:spcPts val="1200"/>
              </a:spcBef>
              <a:defRPr/>
            </a:pPr>
            <a:r>
              <a:rPr lang="en-GB"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en-GB" b="1" dirty="0">
                <a:solidFill>
                  <a:srgbClr val="323E53"/>
                </a:solidFill>
                <a:latin typeface="Verdana" panose="020B0604030504040204" pitchFamily="34" charset="0"/>
                <a:ea typeface="Verdana" panose="020B0604030504040204" pitchFamily="34" charset="0"/>
                <a:cs typeface="Verdana" panose="020B0604030504040204" pitchFamily="34" charset="0"/>
              </a:rPr>
              <a:t>Goals</a:t>
            </a:r>
          </a:p>
          <a:p>
            <a:pPr>
              <a:spcBef>
                <a:spcPts val="1200"/>
              </a:spcBef>
              <a:defRPr/>
            </a:pPr>
            <a:r>
              <a:rPr lang="en-GB" dirty="0">
                <a:solidFill>
                  <a:srgbClr val="323E53"/>
                </a:solidFill>
                <a:latin typeface="Verdana" panose="020B0604030504040204" pitchFamily="34" charset="0"/>
                <a:ea typeface="Verdana" panose="020B0604030504040204" pitchFamily="34" charset="0"/>
                <a:cs typeface="Verdana" panose="020B0604030504040204" pitchFamily="34" charset="0"/>
              </a:rPr>
              <a:t>		(1) common market !!!</a:t>
            </a:r>
          </a:p>
          <a:p>
            <a:pPr>
              <a:spcBef>
                <a:spcPts val="1200"/>
              </a:spcBef>
              <a:defRPr/>
            </a:pP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en-GB" dirty="0">
                <a:solidFill>
                  <a:srgbClr val="323E53"/>
                </a:solidFill>
                <a:latin typeface="Verdana" panose="020B0604030504040204" pitchFamily="34" charset="0"/>
                <a:ea typeface="Verdana" panose="020B0604030504040204" pitchFamily="34" charset="0"/>
                <a:cs typeface="Verdana" panose="020B0604030504040204" pitchFamily="34" charset="0"/>
              </a:rPr>
              <a:t>	(2) common values ???</a:t>
            </a:r>
          </a:p>
          <a:p>
            <a:pPr marL="285750" indent="-285750">
              <a:lnSpc>
                <a:spcPct val="50000"/>
              </a:lnSpc>
              <a:spcBef>
                <a:spcPts val="1200"/>
              </a:spcBef>
              <a:buFont typeface="Arial" panose="020B0604020202020204" pitchFamily="34" charset="0"/>
              <a:buChar char="•"/>
              <a:defRPr/>
            </a:pPr>
            <a:endParaRPr lang="de-DE" sz="800" b="1"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446088" indent="-446088">
              <a:lnSpc>
                <a:spcPct val="110000"/>
              </a:lnSpc>
              <a:spcBef>
                <a:spcPts val="1200"/>
              </a:spcBef>
              <a:defRPr/>
            </a:pPr>
            <a:r>
              <a:rPr lang="en-GB" dirty="0">
                <a:solidFill>
                  <a:srgbClr val="323E53"/>
                </a:solidFill>
                <a:latin typeface="Verdana" panose="020B0604030504040204" pitchFamily="34" charset="0"/>
                <a:ea typeface="Verdana" panose="020B0604030504040204" pitchFamily="34" charset="0"/>
                <a:cs typeface="Verdana" panose="020B0604030504040204" pitchFamily="34" charset="0"/>
              </a:rPr>
              <a:t>•	Some years ago, the Member States agreed on a </a:t>
            </a:r>
            <a:r>
              <a:rPr lang="en-GB" b="1" dirty="0">
                <a:solidFill>
                  <a:srgbClr val="323E53"/>
                </a:solidFill>
                <a:latin typeface="Verdana" panose="020B0604030504040204" pitchFamily="34" charset="0"/>
                <a:ea typeface="Verdana" panose="020B0604030504040204" pitchFamily="34" charset="0"/>
                <a:cs typeface="Verdana" panose="020B0604030504040204" pitchFamily="34" charset="0"/>
              </a:rPr>
              <a:t>constitution</a:t>
            </a:r>
            <a:r>
              <a:rPr lang="en-GB" dirty="0">
                <a:solidFill>
                  <a:srgbClr val="323E53"/>
                </a:solidFill>
                <a:latin typeface="Verdana" panose="020B0604030504040204" pitchFamily="34" charset="0"/>
                <a:ea typeface="Verdana" panose="020B0604030504040204" pitchFamily="34" charset="0"/>
                <a:cs typeface="Verdana" panose="020B0604030504040204" pitchFamily="34" charset="0"/>
              </a:rPr>
              <a:t> including common fundamental rights and values. </a:t>
            </a:r>
          </a:p>
          <a:p>
            <a:pPr marL="285750" indent="-285750">
              <a:lnSpc>
                <a:spcPct val="50000"/>
              </a:lnSpc>
              <a:spcBef>
                <a:spcPts val="1200"/>
              </a:spcBef>
              <a:buFont typeface="Arial" panose="020B0604020202020204" pitchFamily="34" charset="0"/>
              <a:buChar char="•"/>
              <a:defRPr/>
            </a:pPr>
            <a:endParaRPr lang="de-DE" sz="800" b="1"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446088" indent="-446088">
              <a:lnSpc>
                <a:spcPct val="110000"/>
              </a:lnSpc>
              <a:spcBef>
                <a:spcPts val="1200"/>
              </a:spcBef>
              <a:defRPr/>
            </a:pPr>
            <a:r>
              <a:rPr lang="en-GB" dirty="0">
                <a:solidFill>
                  <a:srgbClr val="323E53"/>
                </a:solidFill>
                <a:latin typeface="Verdana" panose="020B0604030504040204" pitchFamily="34" charset="0"/>
                <a:ea typeface="Verdana" panose="020B0604030504040204" pitchFamily="34" charset="0"/>
                <a:cs typeface="Verdana" panose="020B0604030504040204" pitchFamily="34" charset="0"/>
              </a:rPr>
              <a:t>•	The </a:t>
            </a:r>
            <a:r>
              <a:rPr lang="en-GB" b="1" dirty="0">
                <a:solidFill>
                  <a:srgbClr val="323E53"/>
                </a:solidFill>
                <a:latin typeface="Verdana" panose="020B0604030504040204" pitchFamily="34" charset="0"/>
                <a:ea typeface="Verdana" panose="020B0604030504040204" pitchFamily="34" charset="0"/>
                <a:cs typeface="Verdana" panose="020B0604030504040204" pitchFamily="34" charset="0"/>
              </a:rPr>
              <a:t>Inotican Union’s Court of Justice </a:t>
            </a:r>
            <a:r>
              <a:rPr lang="en-GB" dirty="0">
                <a:solidFill>
                  <a:srgbClr val="323E53"/>
                </a:solidFill>
                <a:latin typeface="Verdana" panose="020B0604030504040204" pitchFamily="34" charset="0"/>
                <a:ea typeface="Verdana" panose="020B0604030504040204" pitchFamily="34" charset="0"/>
                <a:cs typeface="Verdana" panose="020B0604030504040204" pitchFamily="34" charset="0"/>
              </a:rPr>
              <a:t>monitors the Member States to ensure compliance with these rules. It decides on consequences if a Member State does not respect the Union’s value.</a:t>
            </a:r>
            <a:endParaRPr lang="en-GB" dirty="0">
              <a:latin typeface="Calibri" panose="020F0502020204030204" pitchFamily="34" charset="0"/>
            </a:endParaRPr>
          </a:p>
        </p:txBody>
      </p:sp>
      <p:sp>
        <p:nvSpPr>
          <p:cNvPr id="4" name="Rechteck: abgerundete Ecken 11">
            <a:extLst>
              <a:ext uri="{FF2B5EF4-FFF2-40B4-BE49-F238E27FC236}">
                <a16:creationId xmlns:a16="http://schemas.microsoft.com/office/drawing/2014/main" id="{DEF6BD4F-74F3-2C4B-A7A7-E4EF3FB242AE}"/>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SCENARIO</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1813" y="1057275"/>
            <a:ext cx="7321550" cy="1846659"/>
          </a:xfrm>
          <a:prstGeom prst="rect">
            <a:avLst/>
          </a:prstGeom>
          <a:noFill/>
        </p:spPr>
        <p:txBody>
          <a:bodyPr>
            <a:spAutoFit/>
          </a:bodyPr>
          <a:lstStyle/>
          <a:p>
            <a:pPr marL="342900" indent="-342900">
              <a:spcBef>
                <a:spcPts val="1200"/>
              </a:spcBef>
              <a:buFont typeface="Arial" panose="020B0604020202020204" pitchFamily="34" charset="0"/>
              <a:buChar char="•"/>
              <a:defRPr/>
            </a:pPr>
            <a:r>
              <a:rPr lang="en-GB" altLang="de-DE" dirty="0">
                <a:solidFill>
                  <a:schemeClr val="tx2"/>
                </a:solidFill>
                <a:latin typeface="Verdana" panose="020B0604030504040204" pitchFamily="34" charset="0"/>
                <a:ea typeface="Verdana" panose="020B0604030504040204" pitchFamily="34" charset="0"/>
                <a:cs typeface="Verdana" panose="020B0604030504040204" pitchFamily="34" charset="0"/>
              </a:rPr>
              <a:t>Following complaints from various civil society actors, the Inotican Commission has brought an </a:t>
            </a:r>
            <a:r>
              <a:rPr lang="en-GB" altLang="de-DE" b="1" dirty="0">
                <a:solidFill>
                  <a:schemeClr val="tx2"/>
                </a:solidFill>
                <a:latin typeface="Verdana" panose="020B0604030504040204" pitchFamily="34" charset="0"/>
                <a:ea typeface="Verdana" panose="020B0604030504040204" pitchFamily="34" charset="0"/>
                <a:cs typeface="Verdana" panose="020B0604030504040204" pitchFamily="34" charset="0"/>
              </a:rPr>
              <a:t>action against the Member State Suavia</a:t>
            </a:r>
            <a:r>
              <a:rPr lang="en-GB" altLang="de-DE" dirty="0">
                <a:solidFill>
                  <a:schemeClr val="tx2"/>
                </a:solidFill>
                <a:latin typeface="Verdana" panose="020B0604030504040204" pitchFamily="34" charset="0"/>
                <a:ea typeface="Verdana" panose="020B0604030504040204" pitchFamily="34" charset="0"/>
                <a:cs typeface="Verdana" panose="020B0604030504040204" pitchFamily="34" charset="0"/>
              </a:rPr>
              <a:t>.</a:t>
            </a:r>
          </a:p>
          <a:p>
            <a:pPr marL="285750" indent="-285750">
              <a:lnSpc>
                <a:spcPct val="50000"/>
              </a:lnSpc>
              <a:spcBef>
                <a:spcPts val="1200"/>
              </a:spcBef>
              <a:buFont typeface="Arial" panose="020B0604020202020204" pitchFamily="34" charset="0"/>
              <a:buChar char="•"/>
              <a:defRPr/>
            </a:pPr>
            <a:endParaRPr lang="de-DE" sz="800" b="1"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1200"/>
              </a:spcBef>
              <a:buFont typeface="Arial" panose="020B0604020202020204" pitchFamily="34" charset="0"/>
              <a:buChar char="•"/>
              <a:defRPr/>
            </a:pPr>
            <a:r>
              <a:rPr lang="en-GB" altLang="de-DE" dirty="0">
                <a:solidFill>
                  <a:schemeClr val="tx2"/>
                </a:solidFill>
                <a:latin typeface="Verdana" panose="020B0604030504040204" pitchFamily="34" charset="0"/>
                <a:ea typeface="Verdana" panose="020B0604030504040204" pitchFamily="34" charset="0"/>
                <a:cs typeface="Verdana" panose="020B0604030504040204" pitchFamily="34" charset="0"/>
              </a:rPr>
              <a:t>Suavia is accused to have profoundly violated the Union’s values.</a:t>
            </a:r>
          </a:p>
        </p:txBody>
      </p:sp>
      <p:sp>
        <p:nvSpPr>
          <p:cNvPr id="12" name="Rechteck: abgerundete Ecken 11">
            <a:extLst>
              <a:ext uri="{FF2B5EF4-FFF2-40B4-BE49-F238E27FC236}">
                <a16:creationId xmlns:a16="http://schemas.microsoft.com/office/drawing/2014/main" id="{8E52125F-2481-4C4D-8A76-BC0F9B2DD00A}"/>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SCENARIO</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feld 3">
            <a:extLst>
              <a:ext uri="{FF2B5EF4-FFF2-40B4-BE49-F238E27FC236}">
                <a16:creationId xmlns:a16="http://schemas.microsoft.com/office/drawing/2014/main" id="{E697FD79-E193-4E03-920E-BAC98A110276}"/>
              </a:ext>
            </a:extLst>
          </p:cNvPr>
          <p:cNvSpPr txBox="1">
            <a:spLocks noChangeArrowheads="1"/>
          </p:cNvSpPr>
          <p:nvPr/>
        </p:nvSpPr>
        <p:spPr bwMode="auto">
          <a:xfrm>
            <a:off x="952501" y="3191400"/>
            <a:ext cx="6629399" cy="2565450"/>
          </a:xfrm>
          <a:prstGeom prst="rect">
            <a:avLst/>
          </a:prstGeom>
          <a:blipFill>
            <a:blip r:embed="rId3">
              <a:alphaModFix amt="50000"/>
            </a:blip>
            <a:stretch>
              <a:fillRect l="-144118" t="-130557" r="-108824" b="-170413"/>
            </a:stretch>
          </a:blipFill>
          <a:ln>
            <a:noFill/>
          </a:ln>
        </p:spPr>
        <p:txBody>
          <a:bodyPr wrap="square" lIns="216000" tIns="216000" rIns="216000" bIns="251999">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ts val="1200"/>
              </a:spcBef>
              <a:buFontTx/>
              <a:buNone/>
            </a:pPr>
            <a:r>
              <a:rPr lang="en-GB" altLang="de-DE" sz="1800" b="1" dirty="0">
                <a:solidFill>
                  <a:schemeClr val="tx2"/>
                </a:solidFill>
                <a:latin typeface="Verdana" panose="020B0604030504040204" pitchFamily="34" charset="0"/>
                <a:ea typeface="Verdana" panose="020B0604030504040204" pitchFamily="34" charset="0"/>
                <a:cs typeface="Verdana" panose="020B0604030504040204" pitchFamily="34" charset="0"/>
              </a:rPr>
              <a:t>SUAVIA</a:t>
            </a:r>
          </a:p>
          <a:p>
            <a:pPr algn="just" hangingPunct="1">
              <a:lnSpc>
                <a:spcPct val="100000"/>
              </a:lnSpc>
              <a:spcBef>
                <a:spcPts val="1200"/>
              </a:spcBef>
              <a:buFontTx/>
              <a:buNone/>
            </a:pPr>
            <a:r>
              <a:rPr lang="en-GB" altLang="de-DE" sz="1800" i="1" dirty="0">
                <a:solidFill>
                  <a:schemeClr val="tx2"/>
                </a:solidFill>
                <a:latin typeface="Verdana" panose="020B0604030504040204" pitchFamily="34" charset="0"/>
                <a:ea typeface="Verdana" panose="020B0604030504040204" pitchFamily="34" charset="0"/>
                <a:cs typeface="Verdana" panose="020B0604030504040204" pitchFamily="34" charset="0"/>
              </a:rPr>
              <a:t>The Suavian government has ordered a country-wide ban of the online magazine “The Radical Ecologist”, after it has strongly critisised and insulted the Suavian government and its plans to build new nuclear power plants as well as the Prime Minister in person.</a:t>
            </a:r>
            <a:endParaRPr lang="en-GB" altLang="de-DE" sz="800" i="1"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Grafik 3" descr="Bank">
            <a:extLst>
              <a:ext uri="{FF2B5EF4-FFF2-40B4-BE49-F238E27FC236}">
                <a16:creationId xmlns:a16="http://schemas.microsoft.com/office/drawing/2014/main" id="{18411587-09E6-4DA7-AE39-0D5B22CD80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0581" y="1576182"/>
            <a:ext cx="6953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feld 4">
            <a:extLst>
              <a:ext uri="{FF2B5EF4-FFF2-40B4-BE49-F238E27FC236}">
                <a16:creationId xmlns:a16="http://schemas.microsoft.com/office/drawing/2014/main" id="{30A93485-73DC-4352-B9E5-B5101F398386}"/>
              </a:ext>
            </a:extLst>
          </p:cNvPr>
          <p:cNvSpPr txBox="1">
            <a:spLocks noChangeArrowheads="1"/>
          </p:cNvSpPr>
          <p:nvPr/>
        </p:nvSpPr>
        <p:spPr bwMode="auto">
          <a:xfrm>
            <a:off x="3921818" y="2242932"/>
            <a:ext cx="1255713" cy="3231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rPr>
              <a:t>JUDGES</a:t>
            </a:r>
            <a:endParaRPr lang="en-GB"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sp>
        <p:nvSpPr>
          <p:cNvPr id="15364" name="Textfeld 11">
            <a:extLst>
              <a:ext uri="{FF2B5EF4-FFF2-40B4-BE49-F238E27FC236}">
                <a16:creationId xmlns:a16="http://schemas.microsoft.com/office/drawing/2014/main" id="{2A86AB38-EFC6-4F03-B907-F8A0F8615D0E}"/>
              </a:ext>
            </a:extLst>
          </p:cNvPr>
          <p:cNvSpPr txBox="1">
            <a:spLocks noChangeArrowheads="1"/>
          </p:cNvSpPr>
          <p:nvPr/>
        </p:nvSpPr>
        <p:spPr bwMode="auto">
          <a:xfrm>
            <a:off x="1772343" y="2719182"/>
            <a:ext cx="1381125" cy="3231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rPr>
              <a:t>SUAVIA</a:t>
            </a:r>
            <a:endParaRPr lang="en-GB"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sp>
        <p:nvSpPr>
          <p:cNvPr id="15366" name="Textfeld 13">
            <a:extLst>
              <a:ext uri="{FF2B5EF4-FFF2-40B4-BE49-F238E27FC236}">
                <a16:creationId xmlns:a16="http://schemas.microsoft.com/office/drawing/2014/main" id="{D91FEF66-A3A1-4F34-AB27-3DF91E9F23B8}"/>
              </a:ext>
            </a:extLst>
          </p:cNvPr>
          <p:cNvSpPr txBox="1">
            <a:spLocks noChangeArrowheads="1"/>
          </p:cNvSpPr>
          <p:nvPr/>
        </p:nvSpPr>
        <p:spPr bwMode="auto">
          <a:xfrm>
            <a:off x="921440" y="3909807"/>
            <a:ext cx="1563688" cy="3231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rPr>
              <a:t>TRABADOR</a:t>
            </a:r>
            <a:endParaRPr lang="en-GB"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pic>
        <p:nvPicPr>
          <p:cNvPr id="15367" name="Grafik 9">
            <a:extLst>
              <a:ext uri="{FF2B5EF4-FFF2-40B4-BE49-F238E27FC236}">
                <a16:creationId xmlns:a16="http://schemas.microsoft.com/office/drawing/2014/main" id="{97862523-5BB2-4804-9496-8EA1CD932321}"/>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397694" y="3406570"/>
            <a:ext cx="612000" cy="4398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5368" name="Textfeld 16">
            <a:extLst>
              <a:ext uri="{FF2B5EF4-FFF2-40B4-BE49-F238E27FC236}">
                <a16:creationId xmlns:a16="http://schemas.microsoft.com/office/drawing/2014/main" id="{39EF7A13-E8A1-44C9-BBB6-1E44DF5F8095}"/>
              </a:ext>
            </a:extLst>
          </p:cNvPr>
          <p:cNvSpPr txBox="1">
            <a:spLocks noChangeArrowheads="1"/>
          </p:cNvSpPr>
          <p:nvPr/>
        </p:nvSpPr>
        <p:spPr bwMode="auto">
          <a:xfrm>
            <a:off x="5679181" y="2614407"/>
            <a:ext cx="1720850" cy="55399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rPr>
              <a:t>INOTICAN COMMISSION</a:t>
            </a:r>
            <a:endParaRPr lang="en-GB"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pic>
        <p:nvPicPr>
          <p:cNvPr id="15369" name="Picture 2">
            <a:extLst>
              <a:ext uri="{FF2B5EF4-FFF2-40B4-BE49-F238E27FC236}">
                <a16:creationId xmlns:a16="http://schemas.microsoft.com/office/drawing/2014/main" id="{745CAA58-FA1C-4E81-B171-CF86088D363C}"/>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6284759" y="2020557"/>
            <a:ext cx="509693" cy="540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370" name="Textfeld 19">
            <a:extLst>
              <a:ext uri="{FF2B5EF4-FFF2-40B4-BE49-F238E27FC236}">
                <a16:creationId xmlns:a16="http://schemas.microsoft.com/office/drawing/2014/main" id="{9C1FD9AF-9507-4EE9-BE82-FC916D0B6750}"/>
              </a:ext>
            </a:extLst>
          </p:cNvPr>
          <p:cNvSpPr txBox="1">
            <a:spLocks noChangeArrowheads="1"/>
          </p:cNvSpPr>
          <p:nvPr/>
        </p:nvSpPr>
        <p:spPr bwMode="auto">
          <a:xfrm>
            <a:off x="6843712" y="3901247"/>
            <a:ext cx="1722437" cy="55399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rPr>
              <a:t>REPORTERS FOR FREEDOM</a:t>
            </a:r>
            <a:endParaRPr lang="en-GB"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pic>
        <p:nvPicPr>
          <p:cNvPr id="15371" name="Picture 3" descr="Symbol_Pressefreiheit_TEVIP">
            <a:extLst>
              <a:ext uri="{FF2B5EF4-FFF2-40B4-BE49-F238E27FC236}">
                <a16:creationId xmlns:a16="http://schemas.microsoft.com/office/drawing/2014/main" id="{E575EA80-E685-47A2-8BB9-83DA4362BC56}"/>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7471468" y="3346382"/>
            <a:ext cx="347663"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2" name="Textfeld 22">
            <a:extLst>
              <a:ext uri="{FF2B5EF4-FFF2-40B4-BE49-F238E27FC236}">
                <a16:creationId xmlns:a16="http://schemas.microsoft.com/office/drawing/2014/main" id="{5DE7DD21-82F0-4DE9-83D1-CAD39EE036D3}"/>
              </a:ext>
            </a:extLst>
          </p:cNvPr>
          <p:cNvSpPr txBox="1">
            <a:spLocks noChangeArrowheads="1"/>
          </p:cNvSpPr>
          <p:nvPr/>
        </p:nvSpPr>
        <p:spPr bwMode="auto">
          <a:xfrm>
            <a:off x="4836150" y="6010070"/>
            <a:ext cx="1563687" cy="3231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rPr>
              <a:t>MARTONIA</a:t>
            </a:r>
            <a:endParaRPr lang="en-GB"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pic>
        <p:nvPicPr>
          <p:cNvPr id="15373" name="Picture 4">
            <a:extLst>
              <a:ext uri="{FF2B5EF4-FFF2-40B4-BE49-F238E27FC236}">
                <a16:creationId xmlns:a16="http://schemas.microsoft.com/office/drawing/2014/main" id="{979427E3-B943-4EF4-9945-66F4E7B99919}"/>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5289347" y="5498826"/>
            <a:ext cx="619125" cy="395288"/>
          </a:xfrm>
          <a:prstGeom prst="rect">
            <a:avLst/>
          </a:prstGeom>
          <a:solidFill>
            <a:srgbClr val="FFFFFF"/>
          </a:solidFill>
          <a:ln w="635">
            <a:noFill/>
            <a:miter lim="800000"/>
            <a:headEnd/>
            <a:tailEnd/>
          </a:ln>
        </p:spPr>
      </p:pic>
      <p:grpSp>
        <p:nvGrpSpPr>
          <p:cNvPr id="2" name="Gruppieren 1">
            <a:extLst>
              <a:ext uri="{FF2B5EF4-FFF2-40B4-BE49-F238E27FC236}">
                <a16:creationId xmlns:a16="http://schemas.microsoft.com/office/drawing/2014/main" id="{506A8291-5EE5-3A41-87E5-477C1B040DC4}"/>
              </a:ext>
            </a:extLst>
          </p:cNvPr>
          <p:cNvGrpSpPr/>
          <p:nvPr/>
        </p:nvGrpSpPr>
        <p:grpSpPr>
          <a:xfrm>
            <a:off x="4032943" y="3820176"/>
            <a:ext cx="1141413" cy="751375"/>
            <a:chOff x="4032943" y="3820176"/>
            <a:chExt cx="1141413" cy="751375"/>
          </a:xfrm>
        </p:grpSpPr>
        <p:sp>
          <p:nvSpPr>
            <p:cNvPr id="32" name="Textfeld 31">
              <a:extLst>
                <a:ext uri="{FF2B5EF4-FFF2-40B4-BE49-F238E27FC236}">
                  <a16:creationId xmlns:a16="http://schemas.microsoft.com/office/drawing/2014/main" id="{1614AD79-0866-4020-AC74-4919DE76C3C2}"/>
                </a:ext>
              </a:extLst>
            </p:cNvPr>
            <p:cNvSpPr txBox="1"/>
            <p:nvPr/>
          </p:nvSpPr>
          <p:spPr>
            <a:xfrm>
              <a:off x="4032943" y="3820176"/>
              <a:ext cx="1141413" cy="371475"/>
            </a:xfrm>
            <a:prstGeom prst="rect">
              <a:avLst/>
            </a:prstGeom>
            <a:solidFill>
              <a:srgbClr val="A4D672"/>
            </a:solidFill>
            <a:ln>
              <a:noFill/>
            </a:ln>
          </p:spPr>
          <p:txBody>
            <a:bodyPr>
              <a:spAutoFit/>
            </a:bodyPr>
            <a:lstStyle/>
            <a:p>
              <a:pPr algn="ctr">
                <a:defRPr/>
              </a:pPr>
              <a:endParaRPr lang="en-GB" b="1" dirty="0">
                <a:solidFill>
                  <a:srgbClr val="A4D672"/>
                </a:solidFill>
                <a:latin typeface="Calibri" panose="020F0502020204030204" pitchFamily="34" charset="0"/>
                <a:cs typeface="Calibri" panose="020F0502020204030204" pitchFamily="34" charset="0"/>
              </a:endParaRPr>
            </a:p>
          </p:txBody>
        </p:sp>
        <p:sp>
          <p:nvSpPr>
            <p:cNvPr id="19" name="Ellipse 18">
              <a:extLst>
                <a:ext uri="{FF2B5EF4-FFF2-40B4-BE49-F238E27FC236}">
                  <a16:creationId xmlns:a16="http://schemas.microsoft.com/office/drawing/2014/main" id="{39FE80FD-5B68-4AB9-B169-BC6CB46D319D}"/>
                </a:ext>
              </a:extLst>
            </p:cNvPr>
            <p:cNvSpPr/>
            <p:nvPr/>
          </p:nvSpPr>
          <p:spPr>
            <a:xfrm>
              <a:off x="4203565" y="4285801"/>
              <a:ext cx="307975" cy="285750"/>
            </a:xfrm>
            <a:prstGeom prst="ellipse">
              <a:avLst/>
            </a:prstGeom>
            <a:solidFill>
              <a:srgbClr val="A4D67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dirty="0">
                <a:solidFill>
                  <a:srgbClr val="A4D672"/>
                </a:solidFill>
              </a:endParaRPr>
            </a:p>
          </p:txBody>
        </p:sp>
        <p:sp>
          <p:nvSpPr>
            <p:cNvPr id="34" name="Ellipse 33">
              <a:extLst>
                <a:ext uri="{FF2B5EF4-FFF2-40B4-BE49-F238E27FC236}">
                  <a16:creationId xmlns:a16="http://schemas.microsoft.com/office/drawing/2014/main" id="{FFE04778-CD45-462C-B04F-A0592C6577C4}"/>
                </a:ext>
              </a:extLst>
            </p:cNvPr>
            <p:cNvSpPr/>
            <p:nvPr/>
          </p:nvSpPr>
          <p:spPr>
            <a:xfrm>
              <a:off x="4657590" y="4286901"/>
              <a:ext cx="309563" cy="284163"/>
            </a:xfrm>
            <a:prstGeom prst="ellipse">
              <a:avLst/>
            </a:prstGeom>
            <a:solidFill>
              <a:srgbClr val="A4D67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dirty="0">
                <a:solidFill>
                  <a:srgbClr val="A4D672"/>
                </a:solidFill>
              </a:endParaRPr>
            </a:p>
          </p:txBody>
        </p:sp>
      </p:grpSp>
      <p:sp>
        <p:nvSpPr>
          <p:cNvPr id="15378" name="Textfeld 13">
            <a:extLst>
              <a:ext uri="{FF2B5EF4-FFF2-40B4-BE49-F238E27FC236}">
                <a16:creationId xmlns:a16="http://schemas.microsoft.com/office/drawing/2014/main" id="{85D5766A-4BD6-40A3-82C1-C81F49015C84}"/>
              </a:ext>
            </a:extLst>
          </p:cNvPr>
          <p:cNvSpPr txBox="1">
            <a:spLocks noChangeArrowheads="1"/>
          </p:cNvSpPr>
          <p:nvPr/>
        </p:nvSpPr>
        <p:spPr bwMode="auto">
          <a:xfrm>
            <a:off x="1235768" y="5252832"/>
            <a:ext cx="1565275" cy="3231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rPr>
              <a:t>KOLBADIA</a:t>
            </a:r>
            <a:endParaRPr lang="en-GB"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sp>
        <p:nvSpPr>
          <p:cNvPr id="15379" name="Textfeld 19">
            <a:extLst>
              <a:ext uri="{FF2B5EF4-FFF2-40B4-BE49-F238E27FC236}">
                <a16:creationId xmlns:a16="http://schemas.microsoft.com/office/drawing/2014/main" id="{02E9C7C9-F9F8-48EF-87EB-0AA7102B84AF}"/>
              </a:ext>
            </a:extLst>
          </p:cNvPr>
          <p:cNvSpPr txBox="1">
            <a:spLocks noChangeArrowheads="1"/>
          </p:cNvSpPr>
          <p:nvPr/>
        </p:nvSpPr>
        <p:spPr bwMode="auto">
          <a:xfrm>
            <a:off x="6427231" y="5247584"/>
            <a:ext cx="2079625" cy="55399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rPr>
              <a:t>READERSHIP OF THE MAGAZINE</a:t>
            </a:r>
            <a:endParaRPr lang="en-GB"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pic>
        <p:nvPicPr>
          <p:cNvPr id="15380" name="Grafik 15">
            <a:extLst>
              <a:ext uri="{FF2B5EF4-FFF2-40B4-BE49-F238E27FC236}">
                <a16:creationId xmlns:a16="http://schemas.microsoft.com/office/drawing/2014/main" id="{5B20EB13-5341-4198-9F4B-88A9BE041A8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33828" y="4709354"/>
            <a:ext cx="50253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81" name="Textfeld 22">
            <a:extLst>
              <a:ext uri="{FF2B5EF4-FFF2-40B4-BE49-F238E27FC236}">
                <a16:creationId xmlns:a16="http://schemas.microsoft.com/office/drawing/2014/main" id="{1229B99A-E69E-4EA0-8C87-0B9686A3CBE5}"/>
              </a:ext>
            </a:extLst>
          </p:cNvPr>
          <p:cNvSpPr txBox="1">
            <a:spLocks noChangeArrowheads="1"/>
          </p:cNvSpPr>
          <p:nvPr/>
        </p:nvSpPr>
        <p:spPr bwMode="auto">
          <a:xfrm>
            <a:off x="2761356" y="5989432"/>
            <a:ext cx="1563687" cy="3231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rPr>
              <a:t>FANTOLIUM</a:t>
            </a:r>
            <a:endParaRPr lang="en-GB" altLang="en-US" sz="15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pic>
        <p:nvPicPr>
          <p:cNvPr id="15382" name="Picture 29">
            <a:extLst>
              <a:ext uri="{FF2B5EF4-FFF2-40B4-BE49-F238E27FC236}">
                <a16:creationId xmlns:a16="http://schemas.microsoft.com/office/drawing/2014/main" id="{49AC138E-A5AA-4E19-B65A-82F4A2E5B7DD}"/>
              </a:ext>
            </a:extLst>
          </p:cNvPr>
          <p:cNvPicPr>
            <a:picLocks noChangeAspect="1" noChangeArrowheads="1"/>
          </p:cNvPicPr>
          <p:nvPr/>
        </p:nvPicPr>
        <p:blipFill>
          <a:blip r:embed="rId13">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3286817" y="5454444"/>
            <a:ext cx="543756" cy="468000"/>
          </a:xfrm>
          <a:prstGeom prst="rect">
            <a:avLst/>
          </a:prstGeom>
          <a:solidFill>
            <a:srgbClr val="FFFFFF"/>
          </a:solidFill>
          <a:ln w="635">
            <a:noFill/>
            <a:miter lim="800000"/>
            <a:headEnd/>
            <a:tailEnd/>
          </a:ln>
        </p:spPr>
      </p:pic>
      <p:sp>
        <p:nvSpPr>
          <p:cNvPr id="35" name="Rechteck: abgerundete Ecken 34">
            <a:extLst>
              <a:ext uri="{FF2B5EF4-FFF2-40B4-BE49-F238E27FC236}">
                <a16:creationId xmlns:a16="http://schemas.microsoft.com/office/drawing/2014/main" id="{BBF3E0E7-75F3-4F78-ABB0-61CA89E60816}"/>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GAME STRUCTURE</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15384" name="Textfeld 22">
            <a:extLst>
              <a:ext uri="{FF2B5EF4-FFF2-40B4-BE49-F238E27FC236}">
                <a16:creationId xmlns:a16="http://schemas.microsoft.com/office/drawing/2014/main" id="{26133321-8FC1-4321-B956-5D838B758C45}"/>
              </a:ext>
            </a:extLst>
          </p:cNvPr>
          <p:cNvSpPr txBox="1">
            <a:spLocks noChangeArrowheads="1"/>
          </p:cNvSpPr>
          <p:nvPr/>
        </p:nvSpPr>
        <p:spPr bwMode="auto">
          <a:xfrm>
            <a:off x="525463" y="939800"/>
            <a:ext cx="6794500" cy="741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1800" dirty="0">
                <a:solidFill>
                  <a:schemeClr val="tx2"/>
                </a:solidFill>
                <a:latin typeface="Verdana" panose="020B0604030504040204" pitchFamily="34" charset="0"/>
                <a:ea typeface="Verdana" panose="020B0604030504040204" pitchFamily="34" charset="0"/>
                <a:cs typeface="Verdana" panose="020B0604030504040204" pitchFamily="34" charset="0"/>
              </a:rPr>
              <a:t>You </a:t>
            </a:r>
            <a:r>
              <a:rPr lang="de-DE" altLang="de-DE" sz="1800" b="1" dirty="0">
                <a:solidFill>
                  <a:schemeClr val="tx2"/>
                </a:solidFill>
                <a:latin typeface="Verdana" panose="020B0604030504040204" pitchFamily="34" charset="0"/>
                <a:ea typeface="Verdana" panose="020B0604030504040204" pitchFamily="34" charset="0"/>
                <a:cs typeface="Verdana" panose="020B0604030504040204" pitchFamily="34" charset="0"/>
              </a:rPr>
              <a:t>represent</a:t>
            </a:r>
            <a:r>
              <a:rPr lang="de-DE" altLang="de-DE" sz="1800" dirty="0">
                <a:solidFill>
                  <a:schemeClr val="tx2"/>
                </a:solidFill>
                <a:latin typeface="Verdana" panose="020B0604030504040204" pitchFamily="34" charset="0"/>
                <a:ea typeface="Verdana" panose="020B0604030504040204" pitchFamily="34" charset="0"/>
                <a:cs typeface="Verdana" panose="020B0604030504040204" pitchFamily="34" charset="0"/>
              </a:rPr>
              <a:t> one </a:t>
            </a:r>
            <a:r>
              <a:rPr lang="de-DE" altLang="de-DE" sz="1800" dirty="0" err="1">
                <a:solidFill>
                  <a:schemeClr val="tx2"/>
                </a:solidFill>
                <a:latin typeface="Verdana" panose="020B0604030504040204" pitchFamily="34" charset="0"/>
                <a:ea typeface="Verdana" panose="020B0604030504040204" pitchFamily="34" charset="0"/>
                <a:cs typeface="Verdana" panose="020B0604030504040204" pitchFamily="34" charset="0"/>
              </a:rPr>
              <a:t>of</a:t>
            </a:r>
            <a:r>
              <a:rPr lang="de-DE" altLang="de-DE" sz="1800"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altLang="de-DE" sz="1800" dirty="0" err="1">
                <a:solidFill>
                  <a:schemeClr val="tx2"/>
                </a:solidFill>
                <a:latin typeface="Verdana" panose="020B0604030504040204" pitchFamily="34" charset="0"/>
                <a:ea typeface="Verdana" panose="020B0604030504040204" pitchFamily="34" charset="0"/>
                <a:cs typeface="Verdana" panose="020B0604030504040204" pitchFamily="34" charset="0"/>
              </a:rPr>
              <a:t>the</a:t>
            </a:r>
            <a:r>
              <a:rPr lang="de-DE" altLang="de-DE" sz="1800"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altLang="de-DE" sz="1800" dirty="0" err="1">
                <a:solidFill>
                  <a:schemeClr val="tx2"/>
                </a:solidFill>
                <a:latin typeface="Verdana" panose="020B0604030504040204" pitchFamily="34" charset="0"/>
                <a:ea typeface="Verdana" panose="020B0604030504040204" pitchFamily="34" charset="0"/>
                <a:cs typeface="Verdana" panose="020B0604030504040204" pitchFamily="34" charset="0"/>
              </a:rPr>
              <a:t>following</a:t>
            </a:r>
            <a:r>
              <a:rPr lang="de-DE" altLang="de-DE" sz="1800"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altLang="de-DE" sz="1800" dirty="0" err="1">
                <a:solidFill>
                  <a:schemeClr val="tx2"/>
                </a:solidFill>
                <a:latin typeface="Verdana" panose="020B0604030504040204" pitchFamily="34" charset="0"/>
                <a:ea typeface="Verdana" panose="020B0604030504040204" pitchFamily="34" charset="0"/>
                <a:cs typeface="Verdana" panose="020B0604030504040204" pitchFamily="34" charset="0"/>
              </a:rPr>
              <a:t>actors</a:t>
            </a:r>
            <a:r>
              <a:rPr lang="de-DE" altLang="de-DE" sz="1800" dirty="0">
                <a:solidFill>
                  <a:schemeClr val="tx2"/>
                </a:solidFill>
                <a:latin typeface="Verdana" panose="020B0604030504040204" pitchFamily="34" charset="0"/>
                <a:ea typeface="Verdana" panose="020B0604030504040204" pitchFamily="34" charset="0"/>
                <a:cs typeface="Verdana" panose="020B0604030504040204" pitchFamily="34" charset="0"/>
              </a:rPr>
              <a:t> …</a:t>
            </a:r>
          </a:p>
          <a:p>
            <a:pPr>
              <a:lnSpc>
                <a:spcPct val="150000"/>
              </a:lnSpc>
              <a:spcBef>
                <a:spcPct val="0"/>
              </a:spcBef>
              <a:buFontTx/>
              <a:buNone/>
            </a:pPr>
            <a:endParaRPr lang="de-DE" altLang="de-DE" sz="1800" dirty="0"/>
          </a:p>
        </p:txBody>
      </p:sp>
      <p:pic>
        <p:nvPicPr>
          <p:cNvPr id="26" name="Bild 5">
            <a:extLst>
              <a:ext uri="{FF2B5EF4-FFF2-40B4-BE49-F238E27FC236}">
                <a16:creationId xmlns:a16="http://schemas.microsoft.com/office/drawing/2014/main" id="{40FB82C3-AA08-8B4D-94E3-1906658EB5ED}"/>
              </a:ext>
            </a:extLst>
          </p:cNvPr>
          <p:cNvPicPr>
            <a:picLocks noChangeAspect="1"/>
          </p:cNvPicPr>
          <p:nvPr/>
        </p:nvPicPr>
        <p:blipFill rotWithShape="1">
          <a:blip r:embed="rId15">
            <a:duotone>
              <a:schemeClr val="accent1">
                <a:shade val="45000"/>
                <a:satMod val="135000"/>
              </a:schemeClr>
              <a:prstClr val="white"/>
            </a:duotone>
            <a:extLst>
              <a:ext uri="{BEBA8EAE-BF5A-486C-A8C5-ECC9F3942E4B}">
                <a14:imgProps xmlns:a14="http://schemas.microsoft.com/office/drawing/2010/main">
                  <a14:imgLayer r:embed="rId16">
                    <a14:imgEffect>
                      <a14:colorTemperature colorTemp="1849"/>
                    </a14:imgEffect>
                    <a14:imgEffect>
                      <a14:saturation sat="200000"/>
                    </a14:imgEffect>
                  </a14:imgLayer>
                </a14:imgProps>
              </a:ext>
              <a:ext uri="{28A0092B-C50C-407E-A947-70E740481C1C}">
                <a14:useLocalDpi xmlns:a14="http://schemas.microsoft.com/office/drawing/2010/main" val="0"/>
              </a:ext>
            </a:extLst>
          </a:blip>
          <a:srcRect t="-5" b="-5"/>
          <a:stretch/>
        </p:blipFill>
        <p:spPr bwMode="auto">
          <a:xfrm>
            <a:off x="2189630" y="2274682"/>
            <a:ext cx="546549" cy="360000"/>
          </a:xfrm>
          <a:prstGeom prst="rect">
            <a:avLst/>
          </a:prstGeom>
          <a:solidFill>
            <a:srgbClr val="FFFFFF"/>
          </a:solidFill>
          <a:ln>
            <a:noFill/>
          </a:ln>
          <a:extLst>
            <a:ext uri="{53640926-AAD7-44D8-BBD7-CCE9431645EC}">
              <a14:shadowObscured xmlns:a14="http://schemas.microsoft.com/office/drawing/2010/main"/>
            </a:ext>
          </a:extLst>
        </p:spPr>
      </p:pic>
      <p:pic>
        <p:nvPicPr>
          <p:cNvPr id="27" name="Bild 6">
            <a:extLst>
              <a:ext uri="{FF2B5EF4-FFF2-40B4-BE49-F238E27FC236}">
                <a16:creationId xmlns:a16="http://schemas.microsoft.com/office/drawing/2014/main" id="{1D25A8B1-DC14-FB4F-888B-461A3DD89F84}"/>
              </a:ext>
            </a:extLst>
          </p:cNvPr>
          <p:cNvPicPr>
            <a:picLocks noChangeAspect="1"/>
          </p:cNvPicPr>
          <p:nvPr/>
        </p:nvPicPr>
        <p:blipFill rotWithShape="1">
          <a:blip r:embed="rId17" cstate="print">
            <a:extLst>
              <a:ext uri="{BEBA8EAE-BF5A-486C-A8C5-ECC9F3942E4B}">
                <a14:imgProps xmlns:a14="http://schemas.microsoft.com/office/drawing/2010/main">
                  <a14:imgLayer r:embed="rId18">
                    <a14:imgEffect>
                      <a14:saturation sat="66000"/>
                    </a14:imgEffect>
                  </a14:imgLayer>
                </a14:imgProps>
              </a:ext>
              <a:ext uri="{28A0092B-C50C-407E-A947-70E740481C1C}">
                <a14:useLocalDpi xmlns:a14="http://schemas.microsoft.com/office/drawing/2010/main" val="0"/>
              </a:ext>
            </a:extLst>
          </a:blip>
          <a:srcRect l="-11" t="-60" r="-248" b="-60"/>
          <a:stretch/>
        </p:blipFill>
        <p:spPr bwMode="auto">
          <a:xfrm>
            <a:off x="1680204" y="4741294"/>
            <a:ext cx="676402" cy="432000"/>
          </a:xfrm>
          <a:prstGeom prst="rect">
            <a:avLst/>
          </a:prstGeom>
          <a:solidFill>
            <a:srgbClr val="FFFFFF"/>
          </a:solidFill>
          <a:ln>
            <a:noFill/>
          </a:ln>
          <a:extLst>
            <a:ext uri="{53640926-AAD7-44D8-BBD7-CCE9431645EC}">
              <a14:shadowObscured xmlns:a14="http://schemas.microsoft.com/office/drawing/2010/main"/>
            </a:ext>
          </a:extLst>
        </p:spPr>
      </p:pic>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le 4">
            <a:extLst>
              <a:ext uri="{FF2B5EF4-FFF2-40B4-BE49-F238E27FC236}">
                <a16:creationId xmlns:a16="http://schemas.microsoft.com/office/drawing/2014/main" id="{E59AE95B-F11D-48E3-B676-0D1D7486F19A}"/>
              </a:ext>
            </a:extLst>
          </p:cNvPr>
          <p:cNvGraphicFramePr>
            <a:graphicFrameLocks noGrp="1"/>
          </p:cNvGraphicFramePr>
          <p:nvPr>
            <p:extLst>
              <p:ext uri="{D42A27DB-BD31-4B8C-83A1-F6EECF244321}">
                <p14:modId xmlns:p14="http://schemas.microsoft.com/office/powerpoint/2010/main" val="1460163173"/>
              </p:ext>
            </p:extLst>
          </p:nvPr>
        </p:nvGraphicFramePr>
        <p:xfrm>
          <a:off x="231120" y="914400"/>
          <a:ext cx="8664509" cy="5608321"/>
        </p:xfrm>
        <a:graphic>
          <a:graphicData uri="http://schemas.openxmlformats.org/drawingml/2006/table">
            <a:tbl>
              <a:tblPr firstRow="1" bandRow="1">
                <a:tableStyleId>{5940675A-B579-460E-94D1-54222C63F5DA}</a:tableStyleId>
              </a:tblPr>
              <a:tblGrid>
                <a:gridCol w="537527">
                  <a:extLst>
                    <a:ext uri="{9D8B030D-6E8A-4147-A177-3AD203B41FA5}">
                      <a16:colId xmlns:a16="http://schemas.microsoft.com/office/drawing/2014/main" val="2210594738"/>
                    </a:ext>
                  </a:extLst>
                </a:gridCol>
                <a:gridCol w="585071">
                  <a:extLst>
                    <a:ext uri="{9D8B030D-6E8A-4147-A177-3AD203B41FA5}">
                      <a16:colId xmlns:a16="http://schemas.microsoft.com/office/drawing/2014/main" val="1927442280"/>
                    </a:ext>
                  </a:extLst>
                </a:gridCol>
                <a:gridCol w="2571708">
                  <a:extLst>
                    <a:ext uri="{9D8B030D-6E8A-4147-A177-3AD203B41FA5}">
                      <a16:colId xmlns:a16="http://schemas.microsoft.com/office/drawing/2014/main" val="51467302"/>
                    </a:ext>
                  </a:extLst>
                </a:gridCol>
                <a:gridCol w="2485102">
                  <a:extLst>
                    <a:ext uri="{9D8B030D-6E8A-4147-A177-3AD203B41FA5}">
                      <a16:colId xmlns:a16="http://schemas.microsoft.com/office/drawing/2014/main" val="219626475"/>
                    </a:ext>
                  </a:extLst>
                </a:gridCol>
                <a:gridCol w="2485101">
                  <a:extLst>
                    <a:ext uri="{9D8B030D-6E8A-4147-A177-3AD203B41FA5}">
                      <a16:colId xmlns:a16="http://schemas.microsoft.com/office/drawing/2014/main" val="3575901898"/>
                    </a:ext>
                  </a:extLst>
                </a:gridCol>
              </a:tblGrid>
              <a:tr h="527582">
                <a:tc>
                  <a:txBody>
                    <a:bodyPr/>
                    <a:lstStyle/>
                    <a:p>
                      <a:endParaRPr lang="en-GB" sz="1400">
                        <a:solidFill>
                          <a:schemeClr val="tx2"/>
                        </a:solidFill>
                        <a:latin typeface="Calibri" panose="020F0502020204030204" pitchFamily="34" charset="0"/>
                        <a:cs typeface="Calibri" panose="020F0502020204030204"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de-DE" sz="1050" b="1" i="0">
                          <a:solidFill>
                            <a:schemeClr val="bg1"/>
                          </a:solidFill>
                          <a:latin typeface="Verdana" panose="020B0604030504040204" pitchFamily="34" charset="0"/>
                          <a:ea typeface="Verdana" panose="020B0604030504040204" pitchFamily="34" charset="0"/>
                          <a:cs typeface="Verdana" panose="020B0604030504040204" pitchFamily="34" charset="0"/>
                        </a:rPr>
                        <a:t>Time</a:t>
                      </a:r>
                      <a:endParaRPr lang="en-GB" sz="1050" b="1" i="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23E53"/>
                    </a:solidFill>
                  </a:tcPr>
                </a:tc>
                <a:tc>
                  <a:txBody>
                    <a:bodyPr/>
                    <a:lstStyle/>
                    <a:p>
                      <a:pPr algn="ctr"/>
                      <a:r>
                        <a:rPr lang="de-DE" sz="1050" b="1" i="0" err="1">
                          <a:solidFill>
                            <a:schemeClr val="bg1"/>
                          </a:solidFill>
                          <a:latin typeface="Verdana" panose="020B0604030504040204" pitchFamily="34" charset="0"/>
                          <a:ea typeface="Verdana" panose="020B0604030504040204" pitchFamily="34" charset="0"/>
                          <a:cs typeface="Verdana" panose="020B0604030504040204" pitchFamily="34" charset="0"/>
                        </a:rPr>
                        <a:t>Judges</a:t>
                      </a:r>
                      <a:endParaRPr lang="en-GB" sz="1050" b="1" i="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23E53"/>
                    </a:solidFill>
                  </a:tcPr>
                </a:tc>
                <a:tc>
                  <a:txBody>
                    <a:bodyPr/>
                    <a:lstStyle/>
                    <a:p>
                      <a:pPr algn="ctr"/>
                      <a:r>
                        <a:rPr lang="de-DE" sz="1050" b="1" i="0" err="1">
                          <a:solidFill>
                            <a:schemeClr val="bg1"/>
                          </a:solidFill>
                          <a:latin typeface="Verdana" panose="020B0604030504040204" pitchFamily="34" charset="0"/>
                          <a:ea typeface="Verdana" panose="020B0604030504040204" pitchFamily="34" charset="0"/>
                          <a:cs typeface="Verdana" panose="020B0604030504040204" pitchFamily="34" charset="0"/>
                        </a:rPr>
                        <a:t>Commission</a:t>
                      </a:r>
                      <a:endParaRPr lang="en-GB" sz="1050" b="1" i="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23E53"/>
                    </a:solidFill>
                  </a:tcPr>
                </a:tc>
                <a:tc>
                  <a:txBody>
                    <a:bodyPr/>
                    <a:lstStyle/>
                    <a:p>
                      <a:pPr algn="ctr"/>
                      <a:r>
                        <a:rPr lang="de-DE" sz="1050" b="1" i="0">
                          <a:solidFill>
                            <a:schemeClr val="bg1"/>
                          </a:solidFill>
                          <a:latin typeface="Verdana" panose="020B0604030504040204" pitchFamily="34" charset="0"/>
                          <a:ea typeface="Verdana" panose="020B0604030504040204" pitchFamily="34" charset="0"/>
                          <a:cs typeface="Verdana" panose="020B0604030504040204" pitchFamily="34" charset="0"/>
                        </a:rPr>
                        <a:t>States / </a:t>
                      </a:r>
                      <a:r>
                        <a:rPr lang="de-DE" sz="1050" b="1" i="0" err="1">
                          <a:solidFill>
                            <a:schemeClr val="bg1"/>
                          </a:solidFill>
                          <a:latin typeface="Verdana" panose="020B0604030504040204" pitchFamily="34" charset="0"/>
                          <a:ea typeface="Verdana" panose="020B0604030504040204" pitchFamily="34" charset="0"/>
                          <a:cs typeface="Verdana" panose="020B0604030504040204" pitchFamily="34" charset="0"/>
                        </a:rPr>
                        <a:t>Civil</a:t>
                      </a:r>
                      <a:r>
                        <a:rPr lang="de-DE" sz="1050" b="1" i="0">
                          <a:solidFill>
                            <a:schemeClr val="bg1"/>
                          </a:solidFill>
                          <a:latin typeface="Verdana" panose="020B0604030504040204" pitchFamily="34" charset="0"/>
                          <a:ea typeface="Verdana" panose="020B0604030504040204" pitchFamily="34" charset="0"/>
                          <a:cs typeface="Verdana" panose="020B0604030504040204" pitchFamily="34" charset="0"/>
                        </a:rPr>
                        <a:t> Groups</a:t>
                      </a:r>
                      <a:endParaRPr lang="en-GB" sz="1050" b="1" i="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rgbClr val="323E53"/>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23E53"/>
                    </a:solidFill>
                  </a:tcPr>
                </a:tc>
                <a:extLst>
                  <a:ext uri="{0D108BD9-81ED-4DB2-BD59-A6C34878D82A}">
                    <a16:rowId xmlns:a16="http://schemas.microsoft.com/office/drawing/2014/main" val="205095645"/>
                  </a:ext>
                </a:extLst>
              </a:tr>
              <a:tr h="452438">
                <a:tc rowSpan="2">
                  <a:txBody>
                    <a:bodyPr/>
                    <a:lstStyle/>
                    <a:p>
                      <a:pPr marL="0" algn="ctr" defTabSz="457200" rtl="0" eaLnBrk="1" latinLnBrk="0" hangingPunct="1"/>
                      <a:r>
                        <a:rPr lang="de-DE" sz="1050" b="1" i="0" kern="1200">
                          <a:solidFill>
                            <a:schemeClr val="bg1"/>
                          </a:solidFill>
                          <a:latin typeface="Verdana" panose="020B0604030504040204" pitchFamily="34" charset="0"/>
                          <a:ea typeface="Verdana" panose="020B0604030504040204" pitchFamily="34" charset="0"/>
                          <a:cs typeface="Verdana" panose="020B0604030504040204" pitchFamily="34" charset="0"/>
                        </a:rPr>
                        <a:t>PREP</a:t>
                      </a:r>
                      <a:endParaRPr lang="en-GB" sz="1050" b="1" i="0" kern="120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vert="vert27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4D672"/>
                    </a:solidFill>
                  </a:tcPr>
                </a:tc>
                <a:tc>
                  <a:txBody>
                    <a:bodyPr/>
                    <a:lstStyle/>
                    <a:p>
                      <a:pPr algn="ctr"/>
                      <a:r>
                        <a:rPr lang="de-DE" sz="1200">
                          <a:solidFill>
                            <a:srgbClr val="323E53"/>
                          </a:solidFill>
                          <a:latin typeface="Verdana" panose="020B0604030504040204" pitchFamily="34" charset="0"/>
                          <a:ea typeface="Verdana" panose="020B0604030504040204" pitchFamily="34" charset="0"/>
                          <a:cs typeface="Verdana" panose="020B0604030504040204" pitchFamily="34" charset="0"/>
                        </a:rPr>
                        <a:t>20‘</a:t>
                      </a:r>
                      <a:endParaRPr lang="en-GB" sz="120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gridSpan="3">
                  <a:txBody>
                    <a:bodyPr/>
                    <a:lstStyle/>
                    <a:p>
                      <a:pPr algn="ct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Reading</a:t>
                      </a: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3466609361"/>
                  </a:ext>
                </a:extLst>
              </a:tr>
              <a:tr h="607665">
                <a:tc vMerge="1">
                  <a:txBody>
                    <a:bodyPr/>
                    <a:lstStyle/>
                    <a:p>
                      <a:endParaRPr lang="en-GB" dirty="0"/>
                    </a:p>
                  </a:txBody>
                  <a:tcPr/>
                </a:tc>
                <a:tc>
                  <a:txBody>
                    <a:bodyPr/>
                    <a:lstStyle/>
                    <a:p>
                      <a:pPr algn="ctr"/>
                      <a:r>
                        <a:rPr lang="de-DE" sz="1200">
                          <a:solidFill>
                            <a:srgbClr val="323E53"/>
                          </a:solidFill>
                          <a:latin typeface="Verdana" panose="020B0604030504040204" pitchFamily="34" charset="0"/>
                          <a:ea typeface="Verdana" panose="020B0604030504040204" pitchFamily="34" charset="0"/>
                          <a:cs typeface="Verdana" panose="020B0604030504040204" pitchFamily="34" charset="0"/>
                        </a:rPr>
                        <a:t>15‘</a:t>
                      </a:r>
                      <a:endParaRPr lang="en-GB" sz="120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Prepare</a:t>
                      </a: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opening</a:t>
                      </a: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statement</a:t>
                      </a: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Prepare</a:t>
                      </a: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explanation</a:t>
                      </a: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of</a:t>
                      </a: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the</a:t>
                      </a: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accusation</a:t>
                      </a: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r>
                        <a:rPr lang="de-DE" sz="1200" err="1">
                          <a:solidFill>
                            <a:srgbClr val="323E53"/>
                          </a:solidFill>
                          <a:latin typeface="Verdana" panose="020B0604030504040204" pitchFamily="34" charset="0"/>
                          <a:ea typeface="Verdana" panose="020B0604030504040204" pitchFamily="34" charset="0"/>
                          <a:cs typeface="Verdana" panose="020B0604030504040204" pitchFamily="34" charset="0"/>
                        </a:rPr>
                        <a:t>Prepare</a:t>
                      </a:r>
                      <a:r>
                        <a:rPr lang="de-DE" sz="120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200" err="1">
                          <a:solidFill>
                            <a:srgbClr val="323E53"/>
                          </a:solidFill>
                          <a:latin typeface="Verdana" panose="020B0604030504040204" pitchFamily="34" charset="0"/>
                          <a:ea typeface="Verdana" panose="020B0604030504040204" pitchFamily="34" charset="0"/>
                          <a:cs typeface="Verdana" panose="020B0604030504040204" pitchFamily="34" charset="0"/>
                        </a:rPr>
                        <a:t>opening</a:t>
                      </a:r>
                      <a:r>
                        <a:rPr lang="de-DE" sz="120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200" err="1">
                          <a:solidFill>
                            <a:srgbClr val="323E53"/>
                          </a:solidFill>
                          <a:latin typeface="Verdana" panose="020B0604030504040204" pitchFamily="34" charset="0"/>
                          <a:ea typeface="Verdana" panose="020B0604030504040204" pitchFamily="34" charset="0"/>
                          <a:cs typeface="Verdana" panose="020B0604030504040204" pitchFamily="34" charset="0"/>
                        </a:rPr>
                        <a:t>statement</a:t>
                      </a:r>
                      <a:endParaRPr lang="en-GB" sz="120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extLst>
                  <a:ext uri="{0D108BD9-81ED-4DB2-BD59-A6C34878D82A}">
                    <a16:rowId xmlns:a16="http://schemas.microsoft.com/office/drawing/2014/main" val="767403959"/>
                  </a:ext>
                </a:extLst>
              </a:tr>
              <a:tr h="368500">
                <a:tc rowSpan="8">
                  <a:txBody>
                    <a:bodyPr/>
                    <a:lstStyle/>
                    <a:p>
                      <a:pPr algn="ctr"/>
                      <a:r>
                        <a:rPr lang="de-DE" sz="1050" b="1" i="0">
                          <a:solidFill>
                            <a:schemeClr val="bg1"/>
                          </a:solidFill>
                          <a:latin typeface="Verdana" panose="020B0604030504040204" pitchFamily="34" charset="0"/>
                          <a:ea typeface="Verdana" panose="020B0604030504040204" pitchFamily="34" charset="0"/>
                          <a:cs typeface="Verdana" panose="020B0604030504040204" pitchFamily="34" charset="0"/>
                        </a:rPr>
                        <a:t>COURT</a:t>
                      </a:r>
                      <a:endParaRPr lang="en-GB" sz="1050" b="1" i="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vert="vert270" anchor="ctr">
                    <a:lnL w="12700" cmpd="sng">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4D672"/>
                    </a:solidFill>
                  </a:tcPr>
                </a:tc>
                <a:tc>
                  <a:txBody>
                    <a:bodyPr/>
                    <a:lstStyle/>
                    <a:p>
                      <a:pPr algn="ctr"/>
                      <a:r>
                        <a:rPr lang="de-DE" sz="1200">
                          <a:solidFill>
                            <a:srgbClr val="323E53"/>
                          </a:solidFill>
                          <a:latin typeface="Verdana" panose="020B0604030504040204" pitchFamily="34" charset="0"/>
                          <a:ea typeface="Verdana" panose="020B0604030504040204" pitchFamily="34" charset="0"/>
                          <a:cs typeface="Verdana" panose="020B0604030504040204" pitchFamily="34" charset="0"/>
                        </a:rPr>
                        <a:t>5‘</a:t>
                      </a:r>
                      <a:endParaRPr lang="en-GB" sz="120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Official </a:t>
                      </a: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opening</a:t>
                      </a: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endParaRPr lang="en-GB" sz="1400">
                        <a:solidFill>
                          <a:schemeClr val="tx2"/>
                        </a:solidFill>
                        <a:latin typeface="Calibri" panose="020F0502020204030204" pitchFamily="34" charset="0"/>
                        <a:cs typeface="Calibri" panose="020F050202020403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extLst>
                  <a:ext uri="{0D108BD9-81ED-4DB2-BD59-A6C34878D82A}">
                    <a16:rowId xmlns:a16="http://schemas.microsoft.com/office/drawing/2014/main" val="3914998594"/>
                  </a:ext>
                </a:extLst>
              </a:tr>
              <a:tr h="515960">
                <a:tc vMerge="1">
                  <a:txBody>
                    <a:bodyPr/>
                    <a:lstStyle/>
                    <a:p>
                      <a:endParaRPr lang="en-GB" sz="1400" dirty="0"/>
                    </a:p>
                  </a:txBody>
                  <a:tcPr/>
                </a:tc>
                <a:tc>
                  <a:txBody>
                    <a:bodyPr/>
                    <a:lstStyle/>
                    <a:p>
                      <a:pPr algn="ctr"/>
                      <a:r>
                        <a:rPr lang="de-DE" sz="1200">
                          <a:solidFill>
                            <a:srgbClr val="323E53"/>
                          </a:solidFill>
                          <a:latin typeface="Verdana" panose="020B0604030504040204" pitchFamily="34" charset="0"/>
                          <a:ea typeface="Verdana" panose="020B0604030504040204" pitchFamily="34" charset="0"/>
                          <a:cs typeface="Verdana" panose="020B0604030504040204" pitchFamily="34" charset="0"/>
                        </a:rPr>
                        <a:t>5‘</a:t>
                      </a:r>
                      <a:endParaRPr lang="en-GB" sz="120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Presentation</a:t>
                      </a: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of</a:t>
                      </a: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the</a:t>
                      </a: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sz="1200" b="0" i="0" err="1">
                          <a:solidFill>
                            <a:srgbClr val="323E53"/>
                          </a:solidFill>
                          <a:latin typeface="Verdana" panose="020B0604030504040204" pitchFamily="34" charset="0"/>
                          <a:ea typeface="Verdana" panose="020B0604030504040204" pitchFamily="34" charset="0"/>
                          <a:cs typeface="Verdana" panose="020B0604030504040204" pitchFamily="34" charset="0"/>
                        </a:rPr>
                        <a:t>accusation</a:t>
                      </a: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endParaRPr lang="en-GB" sz="1400">
                        <a:solidFill>
                          <a:schemeClr val="tx2"/>
                        </a:solidFill>
                        <a:latin typeface="Calibri" panose="020F0502020204030204" pitchFamily="34" charset="0"/>
                        <a:cs typeface="Calibri" panose="020F050202020403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extLst>
                  <a:ext uri="{0D108BD9-81ED-4DB2-BD59-A6C34878D82A}">
                    <a16:rowId xmlns:a16="http://schemas.microsoft.com/office/drawing/2014/main" val="822933589"/>
                  </a:ext>
                </a:extLst>
              </a:tr>
              <a:tr h="728419">
                <a:tc vMerge="1">
                  <a:txBody>
                    <a:bodyPr/>
                    <a:lstStyle/>
                    <a:p>
                      <a:endParaRPr lang="en-GB" sz="1400" dirty="0"/>
                    </a:p>
                  </a:txBody>
                  <a:tcPr/>
                </a:tc>
                <a:tc>
                  <a:txBody>
                    <a:bodyPr/>
                    <a:lstStyle/>
                    <a:p>
                      <a:pPr algn="ctr"/>
                      <a:r>
                        <a:rPr lang="de-DE" sz="1200">
                          <a:solidFill>
                            <a:srgbClr val="323E53"/>
                          </a:solidFill>
                          <a:latin typeface="Verdana" panose="020B0604030504040204" pitchFamily="34" charset="0"/>
                          <a:ea typeface="Verdana" panose="020B0604030504040204" pitchFamily="34" charset="0"/>
                          <a:cs typeface="Verdana" panose="020B0604030504040204" pitchFamily="34" charset="0"/>
                        </a:rPr>
                        <a:t>15‘</a:t>
                      </a:r>
                      <a:endParaRPr lang="en-GB" sz="120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r>
                        <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rPr>
                        <a:t>May ask short questions for clarification purposes</a:t>
                      </a: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r>
                        <a:rPr lang="en-GB" sz="1200">
                          <a:solidFill>
                            <a:srgbClr val="323E53"/>
                          </a:solidFill>
                          <a:latin typeface="Verdana" panose="020B0604030504040204" pitchFamily="34" charset="0"/>
                          <a:ea typeface="Verdana" panose="020B0604030504040204" pitchFamily="34" charset="0"/>
                          <a:cs typeface="Verdana" panose="020B0604030504040204" pitchFamily="34" charset="0"/>
                        </a:rPr>
                        <a:t>Opening statement in a defined order </a:t>
                      </a: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extLst>
                  <a:ext uri="{0D108BD9-81ED-4DB2-BD59-A6C34878D82A}">
                    <a16:rowId xmlns:a16="http://schemas.microsoft.com/office/drawing/2014/main" val="3516605356"/>
                  </a:ext>
                </a:extLst>
              </a:tr>
              <a:tr h="335779">
                <a:tc vMerge="1">
                  <a:txBody>
                    <a:bodyPr/>
                    <a:lstStyle/>
                    <a:p>
                      <a:endParaRPr lang="en-GB" sz="1400" dirty="0"/>
                    </a:p>
                  </a:txBody>
                  <a:tcPr/>
                </a:tc>
                <a:tc>
                  <a:txBody>
                    <a:bodyPr/>
                    <a:lstStyle/>
                    <a:p>
                      <a:pPr algn="ctr"/>
                      <a:r>
                        <a:rPr lang="de-DE" sz="1200">
                          <a:solidFill>
                            <a:srgbClr val="323E53"/>
                          </a:solidFill>
                          <a:latin typeface="Verdana" panose="020B0604030504040204" pitchFamily="34" charset="0"/>
                          <a:ea typeface="Verdana" panose="020B0604030504040204" pitchFamily="34" charset="0"/>
                          <a:cs typeface="Verdana" panose="020B0604030504040204" pitchFamily="34" charset="0"/>
                        </a:rPr>
                        <a:t>30‘</a:t>
                      </a:r>
                      <a:endParaRPr lang="en-GB" sz="120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gridSpan="3">
                  <a:txBody>
                    <a:bodyPr/>
                    <a:lstStyle/>
                    <a:p>
                      <a:pPr algn="ctr"/>
                      <a:r>
                        <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rPr>
                        <a:t>Open discussion between the attendees, led by judges</a:t>
                      </a: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hMerge="1">
                  <a:txBody>
                    <a:bodyPr/>
                    <a:lstStyle/>
                    <a:p>
                      <a:endParaRPr lang="en-GB" sz="1600" dirty="0"/>
                    </a:p>
                  </a:txBody>
                  <a:tcPr/>
                </a:tc>
                <a:tc hMerge="1">
                  <a:txBody>
                    <a:bodyPr/>
                    <a:lstStyle/>
                    <a:p>
                      <a:endParaRPr lang="en-GB" sz="1600" dirty="0"/>
                    </a:p>
                  </a:txBody>
                  <a:tcPr/>
                </a:tc>
                <a:extLst>
                  <a:ext uri="{0D108BD9-81ED-4DB2-BD59-A6C34878D82A}">
                    <a16:rowId xmlns:a16="http://schemas.microsoft.com/office/drawing/2014/main" val="2095431647"/>
                  </a:ext>
                </a:extLst>
              </a:tr>
              <a:tr h="335779">
                <a:tc vMerge="1">
                  <a:txBody>
                    <a:bodyPr/>
                    <a:lstStyle/>
                    <a:p>
                      <a:endParaRPr lang="de-DE"/>
                    </a:p>
                  </a:txBody>
                  <a:tcPr/>
                </a:tc>
                <a:tc>
                  <a:txBody>
                    <a:bodyPr/>
                    <a:lstStyle/>
                    <a:p>
                      <a:pPr algn="ctr"/>
                      <a:r>
                        <a:rPr lang="en-GB" sz="1200">
                          <a:solidFill>
                            <a:srgbClr val="323E53"/>
                          </a:solidFill>
                          <a:latin typeface="Verdana" panose="020B0604030504040204" pitchFamily="34" charset="0"/>
                          <a:ea typeface="Verdana" panose="020B0604030504040204" pitchFamily="34" charset="0"/>
                          <a:cs typeface="Verdana" panose="020B0604030504040204" pitchFamily="34" charset="0"/>
                        </a:rPr>
                        <a:t>10’</a:t>
                      </a:r>
                    </a:p>
                  </a:txBody>
                  <a:tcPr anchor="ctr">
                    <a:lnL w="12700" cap="flat" cmpd="sng" algn="ctr">
                      <a:no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gridSpan="3">
                  <a:txBody>
                    <a:bodyPr/>
                    <a:lstStyle/>
                    <a:p>
                      <a:pPr algn="ctr"/>
                      <a:r>
                        <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rPr>
                        <a:t>Informal talks</a:t>
                      </a: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val="175292207"/>
                  </a:ext>
                </a:extLst>
              </a:tr>
              <a:tr h="335779">
                <a:tc vMerge="1">
                  <a:txBody>
                    <a:bodyPr/>
                    <a:lstStyle/>
                    <a:p>
                      <a:endParaRPr lang="en-GB" sz="1400" dirty="0"/>
                    </a:p>
                  </a:txBody>
                  <a:tcPr/>
                </a:tc>
                <a:tc>
                  <a:txBody>
                    <a:bodyPr/>
                    <a:lstStyle/>
                    <a:p>
                      <a:pPr algn="ctr"/>
                      <a:r>
                        <a:rPr lang="de-DE" sz="1200">
                          <a:solidFill>
                            <a:srgbClr val="323E53"/>
                          </a:solidFill>
                          <a:latin typeface="Verdana" panose="020B0604030504040204" pitchFamily="34" charset="0"/>
                          <a:ea typeface="Verdana" panose="020B0604030504040204" pitchFamily="34" charset="0"/>
                          <a:cs typeface="Verdana" panose="020B0604030504040204" pitchFamily="34" charset="0"/>
                        </a:rPr>
                        <a:t>10‘</a:t>
                      </a:r>
                      <a:endParaRPr lang="en-GB" sz="120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gridSpan="3">
                  <a:txBody>
                    <a:bodyPr/>
                    <a:lstStyle/>
                    <a:p>
                      <a:pPr algn="ctr"/>
                      <a:r>
                        <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rPr>
                        <a:t>Final plea: final statement of the actors and claim for the judgment</a:t>
                      </a: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120594840"/>
                  </a:ext>
                </a:extLst>
              </a:tr>
              <a:tr h="515960">
                <a:tc vMerge="1">
                  <a:txBody>
                    <a:bodyPr/>
                    <a:lstStyle/>
                    <a:p>
                      <a:endParaRPr lang="en-GB" sz="1400" dirty="0"/>
                    </a:p>
                  </a:txBody>
                  <a:tcPr/>
                </a:tc>
                <a:tc>
                  <a:txBody>
                    <a:bodyPr/>
                    <a:lstStyle/>
                    <a:p>
                      <a:pPr algn="ctr"/>
                      <a:r>
                        <a:rPr lang="de-DE" sz="1200">
                          <a:solidFill>
                            <a:srgbClr val="323E53"/>
                          </a:solidFill>
                          <a:latin typeface="Verdana" panose="020B0604030504040204" pitchFamily="34" charset="0"/>
                          <a:ea typeface="Verdana" panose="020B0604030504040204" pitchFamily="34" charset="0"/>
                          <a:cs typeface="Verdana" panose="020B0604030504040204" pitchFamily="34" charset="0"/>
                        </a:rPr>
                        <a:t>10‘</a:t>
                      </a:r>
                      <a:endParaRPr lang="en-GB" sz="120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r>
                        <a:rPr lang="en-GB" sz="1200" b="0" i="0" kern="1200">
                          <a:solidFill>
                            <a:srgbClr val="323E53"/>
                          </a:solidFill>
                          <a:effectLst/>
                          <a:latin typeface="Verdana" panose="020B0604030504040204" pitchFamily="34" charset="0"/>
                          <a:ea typeface="Verdana" panose="020B0604030504040204" pitchFamily="34" charset="0"/>
                          <a:cs typeface="Verdana" panose="020B0604030504040204" pitchFamily="34" charset="0"/>
                        </a:rPr>
                        <a:t>Decision making (unanimous)</a:t>
                      </a: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gridSpan="2">
                  <a:txBody>
                    <a:bodyPr/>
                    <a:lstStyle/>
                    <a:p>
                      <a:pPr algn="ctr"/>
                      <a:r>
                        <a:rPr lang="en-GB" sz="1200" b="0" i="0" kern="1200">
                          <a:solidFill>
                            <a:srgbClr val="323E53"/>
                          </a:solidFill>
                          <a:effectLst/>
                          <a:latin typeface="Verdana" panose="020B0604030504040204" pitchFamily="34" charset="0"/>
                          <a:ea typeface="Verdana" panose="020B0604030504040204" pitchFamily="34" charset="0"/>
                          <a:cs typeface="Verdana" panose="020B0604030504040204" pitchFamily="34" charset="0"/>
                        </a:rPr>
                        <a:t>Break, informal exchange</a:t>
                      </a: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hMerge="1">
                  <a:txBody>
                    <a:bodyPr/>
                    <a:lstStyle/>
                    <a:p>
                      <a:endParaRPr lang="en-GB"/>
                    </a:p>
                  </a:txBody>
                  <a:tcPr/>
                </a:tc>
                <a:extLst>
                  <a:ext uri="{0D108BD9-81ED-4DB2-BD59-A6C34878D82A}">
                    <a16:rowId xmlns:a16="http://schemas.microsoft.com/office/drawing/2014/main" val="2933574531"/>
                  </a:ext>
                </a:extLst>
              </a:tr>
              <a:tr h="515960">
                <a:tc vMerge="1">
                  <a:txBody>
                    <a:bodyPr/>
                    <a:lstStyle/>
                    <a:p>
                      <a:endParaRPr lang="en-GB" sz="1400" dirty="0"/>
                    </a:p>
                  </a:txBody>
                  <a:tcPr/>
                </a:tc>
                <a:tc>
                  <a:txBody>
                    <a:bodyPr/>
                    <a:lstStyle/>
                    <a:p>
                      <a:pPr algn="ctr"/>
                      <a:r>
                        <a:rPr lang="de-DE" sz="1200">
                          <a:solidFill>
                            <a:srgbClr val="323E53"/>
                          </a:solidFill>
                          <a:latin typeface="Verdana" panose="020B0604030504040204" pitchFamily="34" charset="0"/>
                          <a:ea typeface="Verdana" panose="020B0604030504040204" pitchFamily="34" charset="0"/>
                          <a:cs typeface="Verdana" panose="020B0604030504040204" pitchFamily="34" charset="0"/>
                        </a:rPr>
                        <a:t>5‘</a:t>
                      </a:r>
                      <a:endParaRPr lang="en-GB" sz="120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a:txBody>
                    <a:bodyPr/>
                    <a:lstStyle/>
                    <a:p>
                      <a:pPr algn="ctr"/>
                      <a:r>
                        <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rPr>
                        <a:t>Announcement of the judgment </a:t>
                      </a: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gridSpan="2">
                  <a:txBody>
                    <a:bodyPr/>
                    <a:lstStyle/>
                    <a:p>
                      <a:pPr algn="ct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hMerge="1">
                  <a:txBody>
                    <a:bodyPr/>
                    <a:lstStyle/>
                    <a:p>
                      <a:endParaRPr lang="en-GB"/>
                    </a:p>
                  </a:txBody>
                  <a:tcPr/>
                </a:tc>
                <a:extLst>
                  <a:ext uri="{0D108BD9-81ED-4DB2-BD59-A6C34878D82A}">
                    <a16:rowId xmlns:a16="http://schemas.microsoft.com/office/drawing/2014/main" val="4058676090"/>
                  </a:ext>
                </a:extLst>
              </a:tr>
              <a:tr h="368500">
                <a:tc>
                  <a:txBody>
                    <a:bodyPr/>
                    <a:lstStyle/>
                    <a:p>
                      <a:pPr algn="ctr"/>
                      <a:endParaRPr lang="en-GB" sz="1400">
                        <a:solidFill>
                          <a:schemeClr val="tx2"/>
                        </a:solidFill>
                        <a:latin typeface="Calibri" panose="020F0502020204030204" pitchFamily="34" charset="0"/>
                        <a:cs typeface="Calibri" panose="020F0502020204030204" pitchFamily="34" charset="0"/>
                      </a:endParaRPr>
                    </a:p>
                  </a:txBody>
                  <a:tcPr anchor="ctr">
                    <a:lnL w="12700" cmpd="sng">
                      <a:noFill/>
                    </a:lnL>
                    <a:lnR w="12700" cap="flat" cmpd="sng" algn="ctr">
                      <a:solidFill>
                        <a:srgbClr val="A4D67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A4D672"/>
                    </a:solidFill>
                  </a:tcPr>
                </a:tc>
                <a:tc>
                  <a:txBody>
                    <a:bodyPr/>
                    <a:lstStyle/>
                    <a:p>
                      <a:pPr algn="ctr"/>
                      <a:r>
                        <a:rPr lang="de-DE" sz="1400">
                          <a:solidFill>
                            <a:schemeClr val="tx2"/>
                          </a:solidFill>
                          <a:latin typeface="Calibri" panose="020F0502020204030204" pitchFamily="34" charset="0"/>
                          <a:cs typeface="Calibri" panose="020F0502020204030204" pitchFamily="34" charset="0"/>
                        </a:rPr>
                        <a:t>35‘</a:t>
                      </a: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gridSpan="3">
                  <a:txBody>
                    <a:bodyPr/>
                    <a:lstStyle/>
                    <a:p>
                      <a:pPr algn="ctr"/>
                      <a:r>
                        <a:rPr lang="de-DE" sz="1200" b="0" i="0">
                          <a:solidFill>
                            <a:srgbClr val="323E53"/>
                          </a:solidFill>
                          <a:latin typeface="Verdana" panose="020B0604030504040204" pitchFamily="34" charset="0"/>
                          <a:ea typeface="Verdana" panose="020B0604030504040204" pitchFamily="34" charset="0"/>
                          <a:cs typeface="Verdana" panose="020B0604030504040204" pitchFamily="34" charset="0"/>
                        </a:rPr>
                        <a:t>Debriefing</a:t>
                      </a:r>
                      <a:endParaRPr lang="en-GB" sz="1200" b="0" i="0">
                        <a:solidFill>
                          <a:srgbClr val="323E53"/>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rgbClr val="A4D672"/>
                      </a:solidFill>
                      <a:prstDash val="solid"/>
                      <a:round/>
                      <a:headEnd type="none" w="med" len="med"/>
                      <a:tailEnd type="none" w="med" len="med"/>
                    </a:lnL>
                    <a:lnR w="12700" cap="flat" cmpd="sng" algn="ctr">
                      <a:solidFill>
                        <a:srgbClr val="A4D672"/>
                      </a:solidFill>
                      <a:prstDash val="solid"/>
                      <a:round/>
                      <a:headEnd type="none" w="med" len="med"/>
                      <a:tailEnd type="none" w="med" len="med"/>
                    </a:lnR>
                    <a:lnT w="12700" cap="flat" cmpd="sng" algn="ctr">
                      <a:solidFill>
                        <a:srgbClr val="A4D672"/>
                      </a:solidFill>
                      <a:prstDash val="solid"/>
                      <a:round/>
                      <a:headEnd type="none" w="med" len="med"/>
                      <a:tailEnd type="none" w="med" len="med"/>
                    </a:lnT>
                    <a:lnB w="12700" cap="flat" cmpd="sng" algn="ctr">
                      <a:solidFill>
                        <a:srgbClr val="A4D672"/>
                      </a:solidFill>
                      <a:prstDash val="solid"/>
                      <a:round/>
                      <a:headEnd type="none" w="med" len="med"/>
                      <a:tailEnd type="none" w="med" len="med"/>
                    </a:lnB>
                    <a:solidFill>
                      <a:schemeClr val="bg1"/>
                    </a:solidFill>
                  </a:tcPr>
                </a:tc>
                <a:tc hMerge="1">
                  <a:txBody>
                    <a:bodyPr/>
                    <a:lstStyle/>
                    <a:p>
                      <a:endParaRPr lang="en-GB" sz="1400" dirty="0"/>
                    </a:p>
                  </a:txBody>
                  <a:tcPr/>
                </a:tc>
                <a:tc hMerge="1">
                  <a:txBody>
                    <a:bodyPr/>
                    <a:lstStyle/>
                    <a:p>
                      <a:endParaRPr lang="en-GB"/>
                    </a:p>
                  </a:txBody>
                  <a:tcPr/>
                </a:tc>
                <a:extLst>
                  <a:ext uri="{0D108BD9-81ED-4DB2-BD59-A6C34878D82A}">
                    <a16:rowId xmlns:a16="http://schemas.microsoft.com/office/drawing/2014/main" val="348813442"/>
                  </a:ext>
                </a:extLst>
              </a:tr>
            </a:tbl>
          </a:graphicData>
        </a:graphic>
      </p:graphicFrame>
      <p:sp>
        <p:nvSpPr>
          <p:cNvPr id="4" name="Rechteck: abgerundete Ecken 3">
            <a:extLst>
              <a:ext uri="{FF2B5EF4-FFF2-40B4-BE49-F238E27FC236}">
                <a16:creationId xmlns:a16="http://schemas.microsoft.com/office/drawing/2014/main" id="{F947E3EE-B8E4-48FC-94A2-E60F9D9A7A56}"/>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a:solidFill>
                  <a:srgbClr val="E98080"/>
                </a:solidFill>
                <a:latin typeface="Verdana" panose="020B0604030504040204" pitchFamily="34" charset="0"/>
                <a:ea typeface="Verdana" panose="020B0604030504040204" pitchFamily="34" charset="0"/>
                <a:cs typeface="Verdana" panose="020B0604030504040204" pitchFamily="34" charset="0"/>
              </a:rPr>
              <a:t>PROCEDURE</a:t>
            </a:r>
            <a:endParaRPr lang="en-GB" sz="160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5D1BEF3D-A746-0447-B67A-A5CC3257FCC3}"/>
                  </a:ext>
                </a:extLst>
              </p14:cNvPr>
              <p14:cNvContentPartPr/>
              <p14:nvPr/>
            </p14:nvContentPartPr>
            <p14:xfrm>
              <a:off x="9447600" y="1366200"/>
              <a:ext cx="360" cy="360"/>
            </p14:xfrm>
          </p:contentPart>
        </mc:Choice>
        <mc:Fallback xmlns="">
          <p:pic>
            <p:nvPicPr>
              <p:cNvPr id="2" name="Freihand 1">
                <a:extLst>
                  <a:ext uri="{FF2B5EF4-FFF2-40B4-BE49-F238E27FC236}">
                    <a16:creationId xmlns:a16="http://schemas.microsoft.com/office/drawing/2014/main" id="{5D1BEF3D-A746-0447-B67A-A5CC3257FCC3}"/>
                  </a:ext>
                </a:extLst>
              </p:cNvPr>
              <p:cNvPicPr/>
              <p:nvPr/>
            </p:nvPicPr>
            <p:blipFill>
              <a:blip r:embed="rId4"/>
              <a:stretch>
                <a:fillRect/>
              </a:stretch>
            </p:blipFill>
            <p:spPr>
              <a:xfrm>
                <a:off x="9438600" y="1357560"/>
                <a:ext cx="18000" cy="18000"/>
              </a:xfrm>
              <a:prstGeom prst="rect">
                <a:avLst/>
              </a:prstGeom>
            </p:spPr>
          </p:pic>
        </mc:Fallback>
      </mc:AlternateContent>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Inhaltsplatzhalter 8">
            <a:extLst>
              <a:ext uri="{FF2B5EF4-FFF2-40B4-BE49-F238E27FC236}">
                <a16:creationId xmlns:a16="http://schemas.microsoft.com/office/drawing/2014/main" id="{0E3356FC-26C4-46CE-B065-8EDB0F646910}"/>
              </a:ext>
            </a:extLst>
          </p:cNvPr>
          <p:cNvSpPr>
            <a:spLocks noGrp="1" noChangeArrowheads="1"/>
          </p:cNvSpPr>
          <p:nvPr>
            <p:ph idx="1"/>
          </p:nvPr>
        </p:nvSpPr>
        <p:spPr>
          <a:xfrm>
            <a:off x="628650" y="1252538"/>
            <a:ext cx="7886700" cy="4351337"/>
          </a:xfrm>
        </p:spPr>
        <p:txBody>
          <a:bodyPr anchor="ctr"/>
          <a:lstStyle/>
          <a:p>
            <a:pPr marL="0" indent="0" algn="ctr" eaLnBrk="1" hangingPunct="1">
              <a:lnSpc>
                <a:spcPct val="100000"/>
              </a:lnSpc>
              <a:buFont typeface="Arial" panose="020B0604020202020204" pitchFamily="34" charset="0"/>
              <a:buNone/>
              <a:defRPr/>
            </a:pPr>
            <a:r>
              <a:rPr lang="de-DE" altLang="en-US" sz="2400" spc="120" dirty="0">
                <a:solidFill>
                  <a:schemeClr val="tx2"/>
                </a:solidFill>
                <a:latin typeface="Verdana" panose="020B0604030504040204" pitchFamily="34" charset="0"/>
                <a:ea typeface="Verdana" panose="020B0604030504040204" pitchFamily="34" charset="0"/>
                <a:cs typeface="Verdana" panose="020B0604030504040204" pitchFamily="34" charset="0"/>
              </a:rPr>
              <a:t>OPENING</a:t>
            </a:r>
            <a:endParaRPr lang="de-DE" altLang="en-US" sz="2400" dirty="0">
              <a:latin typeface="Verdana" panose="020B0604030504040204" pitchFamily="34" charset="0"/>
              <a:ea typeface="Verdana" panose="020B0604030504040204" pitchFamily="34" charset="0"/>
              <a:cs typeface="Verdana" panose="020B0604030504040204" pitchFamily="34" charset="0"/>
            </a:endParaRPr>
          </a:p>
          <a:p>
            <a:pPr marL="0" indent="0" algn="ctr" eaLnBrk="1" hangingPunct="1">
              <a:lnSpc>
                <a:spcPct val="100000"/>
              </a:lnSpc>
              <a:buFont typeface="Arial" panose="020B0604020202020204" pitchFamily="34" charset="0"/>
              <a:buNone/>
              <a:defRPr/>
            </a:pPr>
            <a:r>
              <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t>INOTICAN COURT</a:t>
            </a:r>
            <a:br>
              <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br>
            <a:r>
              <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t>OF JUSTICE</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Inhaltsplatzhalter 8">
            <a:extLst>
              <a:ext uri="{FF2B5EF4-FFF2-40B4-BE49-F238E27FC236}">
                <a16:creationId xmlns:a16="http://schemas.microsoft.com/office/drawing/2014/main" id="{0E3356FC-26C4-46CE-B065-8EDB0F646910}"/>
              </a:ext>
            </a:extLst>
          </p:cNvPr>
          <p:cNvSpPr>
            <a:spLocks noGrp="1" noChangeArrowheads="1"/>
          </p:cNvSpPr>
          <p:nvPr>
            <p:ph idx="1"/>
          </p:nvPr>
        </p:nvSpPr>
        <p:spPr>
          <a:xfrm>
            <a:off x="628650" y="1252538"/>
            <a:ext cx="7886700" cy="4351337"/>
          </a:xfrm>
        </p:spPr>
        <p:txBody>
          <a:bodyPr anchor="ctr"/>
          <a:lstStyle/>
          <a:p>
            <a:pPr marL="0" indent="0" algn="ctr" eaLnBrk="1" hangingPunct="1">
              <a:lnSpc>
                <a:spcPct val="100000"/>
              </a:lnSpc>
              <a:buFont typeface="Arial" panose="020B0604020202020204" pitchFamily="34" charset="0"/>
              <a:buNone/>
              <a:defRPr/>
            </a:pPr>
            <a:r>
              <a:rPr lang="de-DE" altLang="en-US" sz="2400" spc="120" dirty="0">
                <a:solidFill>
                  <a:schemeClr val="tx2"/>
                </a:solidFill>
                <a:latin typeface="Verdana" panose="020B0604030504040204" pitchFamily="34" charset="0"/>
                <a:ea typeface="Verdana" panose="020B0604030504040204" pitchFamily="34" charset="0"/>
                <a:cs typeface="Verdana" panose="020B0604030504040204" pitchFamily="34" charset="0"/>
              </a:rPr>
              <a:t>PRESENTATION OF </a:t>
            </a:r>
            <a:br>
              <a:rPr lang="de-DE" altLang="en-US" sz="2400" spc="120" dirty="0">
                <a:solidFill>
                  <a:schemeClr val="tx2"/>
                </a:solidFill>
                <a:latin typeface="Verdana" panose="020B0604030504040204" pitchFamily="34" charset="0"/>
                <a:ea typeface="Verdana" panose="020B0604030504040204" pitchFamily="34" charset="0"/>
                <a:cs typeface="Verdana" panose="020B0604030504040204" pitchFamily="34" charset="0"/>
              </a:rPr>
            </a:br>
            <a:r>
              <a:rPr lang="de-DE" altLang="en-US" sz="2400" spc="120" dirty="0">
                <a:solidFill>
                  <a:schemeClr val="tx2"/>
                </a:solidFill>
                <a:latin typeface="Verdana" panose="020B0604030504040204" pitchFamily="34" charset="0"/>
                <a:ea typeface="Verdana" panose="020B0604030504040204" pitchFamily="34" charset="0"/>
                <a:cs typeface="Verdana" panose="020B0604030504040204" pitchFamily="34" charset="0"/>
              </a:rPr>
              <a:t>THE ACCUSATION</a:t>
            </a:r>
            <a:endParaRPr lang="de-DE" altLang="en-US" sz="2400" dirty="0">
              <a:latin typeface="Verdana" panose="020B0604030504040204" pitchFamily="34" charset="0"/>
              <a:ea typeface="Verdana" panose="020B0604030504040204" pitchFamily="34" charset="0"/>
              <a:cs typeface="Verdana" panose="020B0604030504040204" pitchFamily="34" charset="0"/>
            </a:endParaRPr>
          </a:p>
          <a:p>
            <a:pPr marL="0" indent="0" algn="ctr" eaLnBrk="1" hangingPunct="1">
              <a:lnSpc>
                <a:spcPct val="100000"/>
              </a:lnSpc>
              <a:buFont typeface="Arial" panose="020B0604020202020204" pitchFamily="34" charset="0"/>
              <a:buNone/>
              <a:defRPr/>
            </a:pPr>
            <a:r>
              <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t>COMMISSION OF THE</a:t>
            </a:r>
            <a:br>
              <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br>
            <a:r>
              <a:rPr lang="en-GB" altLang="en-US" sz="3200" b="1" dirty="0">
                <a:solidFill>
                  <a:srgbClr val="A4D672"/>
                </a:solidFill>
                <a:latin typeface="Verdana" panose="020B0604030504040204" pitchFamily="34" charset="0"/>
                <a:ea typeface="Verdana" panose="020B0604030504040204" pitchFamily="34" charset="0"/>
                <a:cs typeface="Verdana" panose="020B0604030504040204" pitchFamily="34" charset="0"/>
              </a:rPr>
              <a:t>INOTICAN UNION</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9CCE1141-0526-0647-8AF6-E4503374213C}"/>
              </a:ext>
            </a:extLst>
          </p:cNvPr>
          <p:cNvSpPr txBox="1"/>
          <p:nvPr/>
        </p:nvSpPr>
        <p:spPr>
          <a:xfrm>
            <a:off x="628650" y="1505456"/>
            <a:ext cx="7886700" cy="4607415"/>
          </a:xfrm>
          <a:prstGeom prst="rect">
            <a:avLst/>
          </a:prstGeom>
          <a:noFill/>
        </p:spPr>
        <p:txBody>
          <a:bodyPr wrap="square" rtlCol="0">
            <a:spAutoFit/>
          </a:bodyPr>
          <a:lstStyle/>
          <a:p>
            <a:pPr algn="ctr" eaLnBrk="1" hangingPunct="1">
              <a:lnSpc>
                <a:spcPct val="150000"/>
              </a:lnSpc>
              <a:defRPr/>
            </a:pPr>
            <a:r>
              <a:rPr lang="de-DE" altLang="en-US" sz="2400" spc="120" dirty="0">
                <a:solidFill>
                  <a:schemeClr val="tx2"/>
                </a:solidFill>
                <a:highlight>
                  <a:srgbClr val="FFFFFF"/>
                </a:highlight>
                <a:latin typeface="Verdana" panose="020B0604030504040204" pitchFamily="34" charset="0"/>
                <a:ea typeface="Verdana" panose="020B0604030504040204" pitchFamily="34" charset="0"/>
                <a:cs typeface="Verdana" panose="020B0604030504040204" pitchFamily="34" charset="0"/>
              </a:rPr>
              <a:t>OPENING STATEMENTS</a:t>
            </a:r>
          </a:p>
          <a:p>
            <a:pPr marL="342900" indent="-342900" algn="ctr" eaLnBrk="1" hangingPunct="1">
              <a:lnSpc>
                <a:spcPct val="190000"/>
              </a:lnSpc>
              <a:buFont typeface="Arial" panose="020B0604020202020204" pitchFamily="34" charset="0"/>
              <a:buChar char="•"/>
              <a:defRPr/>
            </a:pPr>
            <a:r>
              <a:rPr lang="en-GB" altLang="en-US" b="1" spc="120"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SUAVIA</a:t>
            </a:r>
          </a:p>
          <a:p>
            <a:pPr marL="285750" indent="-285750" algn="ctr" eaLnBrk="1" hangingPunct="1">
              <a:lnSpc>
                <a:spcPct val="190000"/>
              </a:lnSpc>
              <a:buFont typeface="Arial" panose="020B0604020202020204" pitchFamily="34" charset="0"/>
              <a:buChar char="•"/>
              <a:defRPr/>
            </a:pPr>
            <a:r>
              <a:rPr lang="en-GB" altLang="en-US" b="1" spc="120"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MARTONIA</a:t>
            </a:r>
          </a:p>
          <a:p>
            <a:pPr marL="285750" indent="-285750" algn="ctr" eaLnBrk="1" hangingPunct="1">
              <a:lnSpc>
                <a:spcPct val="190000"/>
              </a:lnSpc>
              <a:buFont typeface="Arial" panose="020B0604020202020204" pitchFamily="34" charset="0"/>
              <a:buChar char="•"/>
              <a:defRPr/>
            </a:pPr>
            <a:r>
              <a:rPr lang="en-GB" altLang="en-US" b="1" spc="120"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TRABADOR</a:t>
            </a:r>
          </a:p>
          <a:p>
            <a:pPr marL="285750" indent="-285750" algn="ctr" eaLnBrk="1" hangingPunct="1">
              <a:lnSpc>
                <a:spcPct val="190000"/>
              </a:lnSpc>
              <a:buFont typeface="Arial" panose="020B0604020202020204" pitchFamily="34" charset="0"/>
              <a:buChar char="•"/>
              <a:defRPr/>
            </a:pPr>
            <a:r>
              <a:rPr lang="en-GB" altLang="en-US" b="1" spc="120"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“REPORTERS FOR FREEDOM”</a:t>
            </a:r>
          </a:p>
          <a:p>
            <a:pPr marL="285750" indent="-285750" algn="ctr" eaLnBrk="1" hangingPunct="1">
              <a:lnSpc>
                <a:spcPct val="190000"/>
              </a:lnSpc>
              <a:buFont typeface="Arial" panose="020B0604020202020204" pitchFamily="34" charset="0"/>
              <a:buChar char="•"/>
              <a:defRPr/>
            </a:pPr>
            <a:r>
              <a:rPr lang="en-GB" altLang="en-US" b="1" spc="120"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KOLBADIA</a:t>
            </a:r>
          </a:p>
          <a:p>
            <a:pPr marL="285750" indent="-285750" algn="ctr" eaLnBrk="1" hangingPunct="1">
              <a:lnSpc>
                <a:spcPct val="190000"/>
              </a:lnSpc>
              <a:buFont typeface="Arial" panose="020B0604020202020204" pitchFamily="34" charset="0"/>
              <a:buChar char="•"/>
              <a:defRPr/>
            </a:pPr>
            <a:r>
              <a:rPr lang="en-GB" altLang="en-US" b="1" spc="120"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READERSHIP OF “THE RADICAL ECOLOGIST”</a:t>
            </a:r>
          </a:p>
          <a:p>
            <a:pPr marL="285750" indent="-285750" algn="ctr" eaLnBrk="1" hangingPunct="1">
              <a:lnSpc>
                <a:spcPct val="190000"/>
              </a:lnSpc>
              <a:buFont typeface="Arial" panose="020B0604020202020204" pitchFamily="34" charset="0"/>
              <a:buChar char="•"/>
              <a:defRPr/>
            </a:pPr>
            <a:r>
              <a:rPr lang="en-GB" altLang="en-US" b="1" spc="120" dirty="0">
                <a:solidFill>
                  <a:srgbClr val="A4D672"/>
                </a:solidFill>
                <a:highlight>
                  <a:srgbClr val="FFFFFF"/>
                </a:highlight>
                <a:latin typeface="Verdana" panose="020B0604030504040204" pitchFamily="34" charset="0"/>
                <a:ea typeface="Verdana" panose="020B0604030504040204" pitchFamily="34" charset="0"/>
                <a:cs typeface="Verdana" panose="020B0604030504040204" pitchFamily="34" charset="0"/>
              </a:rPr>
              <a:t>FANTOLIUM</a:t>
            </a:r>
          </a:p>
          <a:p>
            <a:endParaRPr lang="de-DE" dirty="0"/>
          </a:p>
        </p:txBody>
      </p:sp>
    </p:spTree>
  </p:cSld>
  <p:clrMapOvr>
    <a:masterClrMapping/>
  </p:clrMapOvr>
  <p:transition spd="slow"/>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2414</Words>
  <Application>Microsoft Macintosh PowerPoint</Application>
  <PresentationFormat>Bildschirmpräsentation (4:3)</PresentationFormat>
  <Paragraphs>263</Paragraphs>
  <Slides>20</Slides>
  <Notes>20</Notes>
  <HiddenSlides>0</HiddenSlides>
  <MMClips>0</MMClips>
  <ScaleCrop>false</ScaleCrop>
  <HeadingPairs>
    <vt:vector size="6" baseType="variant">
      <vt:variant>
        <vt:lpstr>Verwendete Schriftarten</vt:lpstr>
      </vt:variant>
      <vt:variant>
        <vt:i4>6</vt:i4>
      </vt:variant>
      <vt:variant>
        <vt:lpstr>Design</vt:lpstr>
      </vt:variant>
      <vt:variant>
        <vt:i4>2</vt:i4>
      </vt:variant>
      <vt:variant>
        <vt:lpstr>Folientitel</vt:lpstr>
      </vt:variant>
      <vt:variant>
        <vt:i4>20</vt:i4>
      </vt:variant>
    </vt:vector>
  </HeadingPairs>
  <TitlesOfParts>
    <vt:vector size="28" baseType="lpstr">
      <vt:lpstr>Arial</vt:lpstr>
      <vt:lpstr>Calibri</vt:lpstr>
      <vt:lpstr>Calibri   </vt:lpstr>
      <vt:lpstr>Calibri Light</vt:lpstr>
      <vt:lpstr>Symbol</vt:lpstr>
      <vt:lpstr>Verdana</vt:lpstr>
      <vt:lpstr>Benutzerdefiniertes Design</vt:lpstr>
      <vt:lpstr>1_Office-Design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Klaus Schneider</dc:creator>
  <cp:lastModifiedBy>Microsoft Office User</cp:lastModifiedBy>
  <cp:revision>376</cp:revision>
  <cp:lastPrinted>2019-10-30T13:23:20Z</cp:lastPrinted>
  <dcterms:created xsi:type="dcterms:W3CDTF">2014-06-13T09:36:39Z</dcterms:created>
  <dcterms:modified xsi:type="dcterms:W3CDTF">2020-03-10T23:44:31Z</dcterms:modified>
</cp:coreProperties>
</file>